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824" r:id="rId3"/>
    <p:sldId id="1242" r:id="rId4"/>
    <p:sldId id="1503" r:id="rId5"/>
    <p:sldId id="1504" r:id="rId6"/>
    <p:sldId id="1505" r:id="rId7"/>
    <p:sldId id="1506" r:id="rId8"/>
    <p:sldId id="1507" r:id="rId9"/>
    <p:sldId id="1508" r:id="rId10"/>
    <p:sldId id="1509" r:id="rId11"/>
    <p:sldId id="1511" r:id="rId12"/>
    <p:sldId id="1510" r:id="rId13"/>
    <p:sldId id="1512" r:id="rId14"/>
    <p:sldId id="1513" r:id="rId15"/>
    <p:sldId id="1463" r:id="rId16"/>
    <p:sldId id="1514" r:id="rId17"/>
    <p:sldId id="1515" r:id="rId18"/>
    <p:sldId id="1516" r:id="rId19"/>
    <p:sldId id="1517" r:id="rId20"/>
    <p:sldId id="1185" r:id="rId21"/>
    <p:sldId id="828" r:id="rId22"/>
    <p:sldId id="829" r:id="rId23"/>
    <p:sldId id="831" r:id="rId24"/>
    <p:sldId id="990" r:id="rId25"/>
    <p:sldId id="1489" r:id="rId26"/>
    <p:sldId id="1488" r:id="rId27"/>
    <p:sldId id="1407" r:id="rId28"/>
    <p:sldId id="344" r:id="rId29"/>
    <p:sldId id="1236" r:id="rId30"/>
    <p:sldId id="1413" r:id="rId31"/>
    <p:sldId id="260" r:id="rId32"/>
    <p:sldId id="841" r:id="rId33"/>
    <p:sldId id="1414" r:id="rId34"/>
    <p:sldId id="1497" r:id="rId35"/>
    <p:sldId id="1415" r:id="rId36"/>
    <p:sldId id="1498" r:id="rId37"/>
    <p:sldId id="1416" r:id="rId38"/>
    <p:sldId id="1499" r:id="rId39"/>
    <p:sldId id="1237" r:id="rId40"/>
    <p:sldId id="271" r:id="rId41"/>
    <p:sldId id="272" r:id="rId42"/>
    <p:sldId id="1418" r:id="rId43"/>
    <p:sldId id="1381" r:id="rId44"/>
    <p:sldId id="1472" r:id="rId45"/>
    <p:sldId id="379" r:id="rId46"/>
    <p:sldId id="1238" r:id="rId47"/>
    <p:sldId id="277" r:id="rId48"/>
    <p:sldId id="278" r:id="rId49"/>
    <p:sldId id="279" r:id="rId50"/>
    <p:sldId id="1500" r:id="rId51"/>
    <p:sldId id="1501" r:id="rId52"/>
    <p:sldId id="599" r:id="rId53"/>
    <p:sldId id="1502" r:id="rId54"/>
    <p:sldId id="286" r:id="rId55"/>
    <p:sldId id="287" r:id="rId56"/>
    <p:sldId id="288" r:id="rId57"/>
    <p:sldId id="611" r:id="rId58"/>
    <p:sldId id="556" r:id="rId59"/>
    <p:sldId id="289" r:id="rId60"/>
    <p:sldId id="612" r:id="rId61"/>
    <p:sldId id="1086" r:id="rId62"/>
    <p:sldId id="1518" r:id="rId63"/>
    <p:sldId id="1519" r:id="rId64"/>
    <p:sldId id="1520" r:id="rId65"/>
    <p:sldId id="1529" r:id="rId66"/>
    <p:sldId id="1527" r:id="rId67"/>
    <p:sldId id="863" r:id="rId68"/>
    <p:sldId id="1532" r:id="rId69"/>
    <p:sldId id="1530" r:id="rId70"/>
    <p:sldId id="1533" r:id="rId71"/>
    <p:sldId id="1534" r:id="rId72"/>
    <p:sldId id="925" r:id="rId73"/>
    <p:sldId id="308" r:id="rId74"/>
    <p:sldId id="867" r:id="rId75"/>
    <p:sldId id="866" r:id="rId76"/>
    <p:sldId id="868" r:id="rId77"/>
    <p:sldId id="1299" r:id="rId78"/>
    <p:sldId id="1495" r:id="rId79"/>
    <p:sldId id="1423" r:id="rId80"/>
    <p:sldId id="869" r:id="rId81"/>
    <p:sldId id="870" r:id="rId82"/>
    <p:sldId id="871" r:id="rId83"/>
    <p:sldId id="810" r:id="rId84"/>
    <p:sldId id="1175" r:id="rId85"/>
    <p:sldId id="1496" r:id="rId86"/>
    <p:sldId id="1300" r:id="rId87"/>
    <p:sldId id="873" r:id="rId88"/>
    <p:sldId id="874" r:id="rId89"/>
    <p:sldId id="1451" r:id="rId90"/>
    <p:sldId id="1045" r:id="rId91"/>
    <p:sldId id="1535" r:id="rId92"/>
    <p:sldId id="1536" r:id="rId93"/>
    <p:sldId id="1537" r:id="rId94"/>
    <p:sldId id="1538" r:id="rId95"/>
    <p:sldId id="1539" r:id="rId96"/>
    <p:sldId id="1054" r:id="rId97"/>
    <p:sldId id="1540" r:id="rId98"/>
    <p:sldId id="1369" r:id="rId99"/>
    <p:sldId id="1541" r:id="rId100"/>
    <p:sldId id="1542" r:id="rId101"/>
    <p:sldId id="1281" r:id="rId102"/>
    <p:sldId id="689" r:id="rId103"/>
    <p:sldId id="334" r:id="rId104"/>
    <p:sldId id="690" r:id="rId105"/>
    <p:sldId id="522" r:id="rId106"/>
    <p:sldId id="1543" r:id="rId107"/>
    <p:sldId id="1014" r:id="rId10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5" autoAdjust="0"/>
    <p:restoredTop sz="94660"/>
  </p:normalViewPr>
  <p:slideViewPr>
    <p:cSldViewPr snapToGrid="0" showGuides="1">
      <p:cViewPr varScale="1">
        <p:scale>
          <a:sx n="82" d="100"/>
          <a:sy n="82" d="100"/>
        </p:scale>
        <p:origin x="696" y="96"/>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presProps" Target="pres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4E97F0-85A4-6E96-D3BB-C48257D8DF6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201B4E1-85B4-7266-58E7-A886B66871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02E483B-408C-A962-E88C-0E7F53CA5D96}"/>
              </a:ext>
            </a:extLst>
          </p:cNvPr>
          <p:cNvSpPr>
            <a:spLocks noGrp="1"/>
          </p:cNvSpPr>
          <p:nvPr>
            <p:ph type="dt" sz="half" idx="10"/>
          </p:nvPr>
        </p:nvSpPr>
        <p:spPr/>
        <p:txBody>
          <a:bodyPr/>
          <a:lstStyle/>
          <a:p>
            <a:fld id="{65CCFF6C-056E-4F27-BA00-412E0358DCE5}" type="datetimeFigureOut">
              <a:rPr lang="fr-FR" smtClean="0"/>
              <a:t>12/12/2024</a:t>
            </a:fld>
            <a:endParaRPr lang="fr-FR"/>
          </a:p>
        </p:txBody>
      </p:sp>
      <p:sp>
        <p:nvSpPr>
          <p:cNvPr id="5" name="Espace réservé du pied de page 4">
            <a:extLst>
              <a:ext uri="{FF2B5EF4-FFF2-40B4-BE49-F238E27FC236}">
                <a16:creationId xmlns:a16="http://schemas.microsoft.com/office/drawing/2014/main" id="{C890CB23-D674-D96E-0411-164DDD4C966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7C1B939-C36B-ED7A-0FE0-30169CB5DE03}"/>
              </a:ext>
            </a:extLst>
          </p:cNvPr>
          <p:cNvSpPr>
            <a:spLocks noGrp="1"/>
          </p:cNvSpPr>
          <p:nvPr>
            <p:ph type="sldNum" sz="quarter" idx="12"/>
          </p:nvPr>
        </p:nvSpPr>
        <p:spPr/>
        <p:txBody>
          <a:bodyPr/>
          <a:lstStyle/>
          <a:p>
            <a:fld id="{F36296B3-EDE3-45A4-8B24-096C138A959A}" type="slidenum">
              <a:rPr lang="fr-FR" smtClean="0"/>
              <a:t>‹N°›</a:t>
            </a:fld>
            <a:endParaRPr lang="fr-FR"/>
          </a:p>
        </p:txBody>
      </p:sp>
    </p:spTree>
    <p:extLst>
      <p:ext uri="{BB962C8B-B14F-4D97-AF65-F5344CB8AC3E}">
        <p14:creationId xmlns:p14="http://schemas.microsoft.com/office/powerpoint/2010/main" val="1181685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05470A-A218-B34F-A900-92C542D666C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F423E55-41DF-C5D5-71F0-5A0A77ED3D6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CFA678F-078B-8745-0294-ED5336EA4D07}"/>
              </a:ext>
            </a:extLst>
          </p:cNvPr>
          <p:cNvSpPr>
            <a:spLocks noGrp="1"/>
          </p:cNvSpPr>
          <p:nvPr>
            <p:ph type="dt" sz="half" idx="10"/>
          </p:nvPr>
        </p:nvSpPr>
        <p:spPr/>
        <p:txBody>
          <a:bodyPr/>
          <a:lstStyle/>
          <a:p>
            <a:fld id="{65CCFF6C-056E-4F27-BA00-412E0358DCE5}" type="datetimeFigureOut">
              <a:rPr lang="fr-FR" smtClean="0"/>
              <a:t>12/12/2024</a:t>
            </a:fld>
            <a:endParaRPr lang="fr-FR"/>
          </a:p>
        </p:txBody>
      </p:sp>
      <p:sp>
        <p:nvSpPr>
          <p:cNvPr id="5" name="Espace réservé du pied de page 4">
            <a:extLst>
              <a:ext uri="{FF2B5EF4-FFF2-40B4-BE49-F238E27FC236}">
                <a16:creationId xmlns:a16="http://schemas.microsoft.com/office/drawing/2014/main" id="{C407113B-F9C8-B878-D22B-DBD0689D46C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10766DE-1BDE-9B41-D221-A989CEEADC06}"/>
              </a:ext>
            </a:extLst>
          </p:cNvPr>
          <p:cNvSpPr>
            <a:spLocks noGrp="1"/>
          </p:cNvSpPr>
          <p:nvPr>
            <p:ph type="sldNum" sz="quarter" idx="12"/>
          </p:nvPr>
        </p:nvSpPr>
        <p:spPr/>
        <p:txBody>
          <a:bodyPr/>
          <a:lstStyle/>
          <a:p>
            <a:fld id="{F36296B3-EDE3-45A4-8B24-096C138A959A}" type="slidenum">
              <a:rPr lang="fr-FR" smtClean="0"/>
              <a:t>‹N°›</a:t>
            </a:fld>
            <a:endParaRPr lang="fr-FR"/>
          </a:p>
        </p:txBody>
      </p:sp>
    </p:spTree>
    <p:extLst>
      <p:ext uri="{BB962C8B-B14F-4D97-AF65-F5344CB8AC3E}">
        <p14:creationId xmlns:p14="http://schemas.microsoft.com/office/powerpoint/2010/main" val="547184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F05CD91-D855-F607-B883-8157C4A1EBA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5DDE56B-5461-7059-1091-BBEF895DB08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8472269-E427-193A-2791-CE79133403D7}"/>
              </a:ext>
            </a:extLst>
          </p:cNvPr>
          <p:cNvSpPr>
            <a:spLocks noGrp="1"/>
          </p:cNvSpPr>
          <p:nvPr>
            <p:ph type="dt" sz="half" idx="10"/>
          </p:nvPr>
        </p:nvSpPr>
        <p:spPr/>
        <p:txBody>
          <a:bodyPr/>
          <a:lstStyle/>
          <a:p>
            <a:fld id="{65CCFF6C-056E-4F27-BA00-412E0358DCE5}" type="datetimeFigureOut">
              <a:rPr lang="fr-FR" smtClean="0"/>
              <a:t>12/12/2024</a:t>
            </a:fld>
            <a:endParaRPr lang="fr-FR"/>
          </a:p>
        </p:txBody>
      </p:sp>
      <p:sp>
        <p:nvSpPr>
          <p:cNvPr id="5" name="Espace réservé du pied de page 4">
            <a:extLst>
              <a:ext uri="{FF2B5EF4-FFF2-40B4-BE49-F238E27FC236}">
                <a16:creationId xmlns:a16="http://schemas.microsoft.com/office/drawing/2014/main" id="{6046FDB8-FB3B-0DF6-393B-29141447F39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1C68B80-3675-088D-8471-5463A43B1149}"/>
              </a:ext>
            </a:extLst>
          </p:cNvPr>
          <p:cNvSpPr>
            <a:spLocks noGrp="1"/>
          </p:cNvSpPr>
          <p:nvPr>
            <p:ph type="sldNum" sz="quarter" idx="12"/>
          </p:nvPr>
        </p:nvSpPr>
        <p:spPr/>
        <p:txBody>
          <a:bodyPr/>
          <a:lstStyle/>
          <a:p>
            <a:fld id="{F36296B3-EDE3-45A4-8B24-096C138A959A}" type="slidenum">
              <a:rPr lang="fr-FR" smtClean="0"/>
              <a:t>‹N°›</a:t>
            </a:fld>
            <a:endParaRPr lang="fr-FR"/>
          </a:p>
        </p:txBody>
      </p:sp>
    </p:spTree>
    <p:extLst>
      <p:ext uri="{BB962C8B-B14F-4D97-AF65-F5344CB8AC3E}">
        <p14:creationId xmlns:p14="http://schemas.microsoft.com/office/powerpoint/2010/main" val="2766733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2F0BA8-EA4D-76BB-8CDA-445CDC55D4B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16F17D0-48F8-10AC-1801-EB64E46D1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E44FEA0-9079-BE9E-FAC6-2C5715A1634A}"/>
              </a:ext>
            </a:extLst>
          </p:cNvPr>
          <p:cNvSpPr>
            <a:spLocks noGrp="1"/>
          </p:cNvSpPr>
          <p:nvPr>
            <p:ph type="dt" sz="half" idx="10"/>
          </p:nvPr>
        </p:nvSpPr>
        <p:spPr/>
        <p:txBody>
          <a:bodyPr/>
          <a:lstStyle/>
          <a:p>
            <a:fld id="{80025CD1-E2DB-4861-A27D-905FD7E1AA15}" type="datetimeFigureOut">
              <a:rPr lang="fr-FR" smtClean="0"/>
              <a:t>12/12/2024</a:t>
            </a:fld>
            <a:endParaRPr lang="fr-FR"/>
          </a:p>
        </p:txBody>
      </p:sp>
      <p:sp>
        <p:nvSpPr>
          <p:cNvPr id="5" name="Espace réservé du pied de page 4">
            <a:extLst>
              <a:ext uri="{FF2B5EF4-FFF2-40B4-BE49-F238E27FC236}">
                <a16:creationId xmlns:a16="http://schemas.microsoft.com/office/drawing/2014/main" id="{893F5C62-5842-BD4F-818C-242BFE513B7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2EC8A8D-1C9E-23BB-EE18-8CD731A1FBE8}"/>
              </a:ext>
            </a:extLst>
          </p:cNvPr>
          <p:cNvSpPr>
            <a:spLocks noGrp="1"/>
          </p:cNvSpPr>
          <p:nvPr>
            <p:ph type="sldNum" sz="quarter" idx="12"/>
          </p:nvPr>
        </p:nvSpPr>
        <p:spPr/>
        <p:txBody>
          <a:bodyPr/>
          <a:lstStyle/>
          <a:p>
            <a:fld id="{FA3C2922-3428-475C-815E-C298CBEDB6A4}" type="slidenum">
              <a:rPr lang="fr-FR" smtClean="0"/>
              <a:t>‹N°›</a:t>
            </a:fld>
            <a:endParaRPr lang="fr-FR"/>
          </a:p>
        </p:txBody>
      </p:sp>
    </p:spTree>
    <p:extLst>
      <p:ext uri="{BB962C8B-B14F-4D97-AF65-F5344CB8AC3E}">
        <p14:creationId xmlns:p14="http://schemas.microsoft.com/office/powerpoint/2010/main" val="1483918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044C4D-42AD-69B5-A21B-9B740F823A4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77C9505-4377-4101-F7D9-263F9CE1DFA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BB240B2-7395-7FE1-6D37-255AB2B59635}"/>
              </a:ext>
            </a:extLst>
          </p:cNvPr>
          <p:cNvSpPr>
            <a:spLocks noGrp="1"/>
          </p:cNvSpPr>
          <p:nvPr>
            <p:ph type="dt" sz="half" idx="10"/>
          </p:nvPr>
        </p:nvSpPr>
        <p:spPr/>
        <p:txBody>
          <a:bodyPr/>
          <a:lstStyle/>
          <a:p>
            <a:fld id="{80025CD1-E2DB-4861-A27D-905FD7E1AA15}" type="datetimeFigureOut">
              <a:rPr lang="fr-FR" smtClean="0"/>
              <a:t>12/12/2024</a:t>
            </a:fld>
            <a:endParaRPr lang="fr-FR"/>
          </a:p>
        </p:txBody>
      </p:sp>
      <p:sp>
        <p:nvSpPr>
          <p:cNvPr id="5" name="Espace réservé du pied de page 4">
            <a:extLst>
              <a:ext uri="{FF2B5EF4-FFF2-40B4-BE49-F238E27FC236}">
                <a16:creationId xmlns:a16="http://schemas.microsoft.com/office/drawing/2014/main" id="{40D64D26-2C06-EB39-EE52-FFF2EA5A210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86ABA22-35A9-3C2F-22F9-AA252E5CC633}"/>
              </a:ext>
            </a:extLst>
          </p:cNvPr>
          <p:cNvSpPr>
            <a:spLocks noGrp="1"/>
          </p:cNvSpPr>
          <p:nvPr>
            <p:ph type="sldNum" sz="quarter" idx="12"/>
          </p:nvPr>
        </p:nvSpPr>
        <p:spPr/>
        <p:txBody>
          <a:bodyPr/>
          <a:lstStyle/>
          <a:p>
            <a:fld id="{FA3C2922-3428-475C-815E-C298CBEDB6A4}" type="slidenum">
              <a:rPr lang="fr-FR" smtClean="0"/>
              <a:t>‹N°›</a:t>
            </a:fld>
            <a:endParaRPr lang="fr-FR"/>
          </a:p>
        </p:txBody>
      </p:sp>
    </p:spTree>
    <p:extLst>
      <p:ext uri="{BB962C8B-B14F-4D97-AF65-F5344CB8AC3E}">
        <p14:creationId xmlns:p14="http://schemas.microsoft.com/office/powerpoint/2010/main" val="4081661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3ECE8F-E20B-1E27-12B1-2C045B0602C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265404D-8AEC-7A88-6564-0F62AA9A71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F0DDAC8-05E8-2E52-41BA-DFB5BB219D05}"/>
              </a:ext>
            </a:extLst>
          </p:cNvPr>
          <p:cNvSpPr>
            <a:spLocks noGrp="1"/>
          </p:cNvSpPr>
          <p:nvPr>
            <p:ph type="dt" sz="half" idx="10"/>
          </p:nvPr>
        </p:nvSpPr>
        <p:spPr/>
        <p:txBody>
          <a:bodyPr/>
          <a:lstStyle/>
          <a:p>
            <a:fld id="{80025CD1-E2DB-4861-A27D-905FD7E1AA15}" type="datetimeFigureOut">
              <a:rPr lang="fr-FR" smtClean="0"/>
              <a:t>12/12/2024</a:t>
            </a:fld>
            <a:endParaRPr lang="fr-FR"/>
          </a:p>
        </p:txBody>
      </p:sp>
      <p:sp>
        <p:nvSpPr>
          <p:cNvPr id="5" name="Espace réservé du pied de page 4">
            <a:extLst>
              <a:ext uri="{FF2B5EF4-FFF2-40B4-BE49-F238E27FC236}">
                <a16:creationId xmlns:a16="http://schemas.microsoft.com/office/drawing/2014/main" id="{C2078D19-3DF8-07A7-E0D6-6D1D823A1FF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7B5F7A2-9D68-5EDC-C6AA-752706BA415A}"/>
              </a:ext>
            </a:extLst>
          </p:cNvPr>
          <p:cNvSpPr>
            <a:spLocks noGrp="1"/>
          </p:cNvSpPr>
          <p:nvPr>
            <p:ph type="sldNum" sz="quarter" idx="12"/>
          </p:nvPr>
        </p:nvSpPr>
        <p:spPr/>
        <p:txBody>
          <a:bodyPr/>
          <a:lstStyle/>
          <a:p>
            <a:fld id="{FA3C2922-3428-475C-815E-C298CBEDB6A4}" type="slidenum">
              <a:rPr lang="fr-FR" smtClean="0"/>
              <a:t>‹N°›</a:t>
            </a:fld>
            <a:endParaRPr lang="fr-FR"/>
          </a:p>
        </p:txBody>
      </p:sp>
    </p:spTree>
    <p:extLst>
      <p:ext uri="{BB962C8B-B14F-4D97-AF65-F5344CB8AC3E}">
        <p14:creationId xmlns:p14="http://schemas.microsoft.com/office/powerpoint/2010/main" val="1175433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5A8569-6072-44C8-2051-A7EB73014B2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BA9F823-4D73-7E93-09A7-5443E824286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BBCFD76-4DA1-7262-A637-21CB4C51543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5327631-BB42-EDA2-5802-10E792D06447}"/>
              </a:ext>
            </a:extLst>
          </p:cNvPr>
          <p:cNvSpPr>
            <a:spLocks noGrp="1"/>
          </p:cNvSpPr>
          <p:nvPr>
            <p:ph type="dt" sz="half" idx="10"/>
          </p:nvPr>
        </p:nvSpPr>
        <p:spPr/>
        <p:txBody>
          <a:bodyPr/>
          <a:lstStyle/>
          <a:p>
            <a:fld id="{80025CD1-E2DB-4861-A27D-905FD7E1AA15}" type="datetimeFigureOut">
              <a:rPr lang="fr-FR" smtClean="0"/>
              <a:t>12/12/2024</a:t>
            </a:fld>
            <a:endParaRPr lang="fr-FR"/>
          </a:p>
        </p:txBody>
      </p:sp>
      <p:sp>
        <p:nvSpPr>
          <p:cNvPr id="6" name="Espace réservé du pied de page 5">
            <a:extLst>
              <a:ext uri="{FF2B5EF4-FFF2-40B4-BE49-F238E27FC236}">
                <a16:creationId xmlns:a16="http://schemas.microsoft.com/office/drawing/2014/main" id="{A353E643-9450-E7FA-3AD1-EA05DEAAD74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9D18B40-D334-9884-82DA-9761389D0B1D}"/>
              </a:ext>
            </a:extLst>
          </p:cNvPr>
          <p:cNvSpPr>
            <a:spLocks noGrp="1"/>
          </p:cNvSpPr>
          <p:nvPr>
            <p:ph type="sldNum" sz="quarter" idx="12"/>
          </p:nvPr>
        </p:nvSpPr>
        <p:spPr/>
        <p:txBody>
          <a:bodyPr/>
          <a:lstStyle/>
          <a:p>
            <a:fld id="{FA3C2922-3428-475C-815E-C298CBEDB6A4}" type="slidenum">
              <a:rPr lang="fr-FR" smtClean="0"/>
              <a:t>‹N°›</a:t>
            </a:fld>
            <a:endParaRPr lang="fr-FR"/>
          </a:p>
        </p:txBody>
      </p:sp>
    </p:spTree>
    <p:extLst>
      <p:ext uri="{BB962C8B-B14F-4D97-AF65-F5344CB8AC3E}">
        <p14:creationId xmlns:p14="http://schemas.microsoft.com/office/powerpoint/2010/main" val="1189624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43946E-162C-76F3-551C-CDA2053C9A7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66D6479-9B57-BFEC-0DC6-6B14206605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6147746-A787-3A84-5525-8F616B3E5A8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49AD989-8F29-58B6-FB0D-E035A73BF6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18A809C-76E9-FA29-71DF-1682363DB50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800A596-552D-246B-FF05-D9251A289FDF}"/>
              </a:ext>
            </a:extLst>
          </p:cNvPr>
          <p:cNvSpPr>
            <a:spLocks noGrp="1"/>
          </p:cNvSpPr>
          <p:nvPr>
            <p:ph type="dt" sz="half" idx="10"/>
          </p:nvPr>
        </p:nvSpPr>
        <p:spPr/>
        <p:txBody>
          <a:bodyPr/>
          <a:lstStyle/>
          <a:p>
            <a:fld id="{80025CD1-E2DB-4861-A27D-905FD7E1AA15}" type="datetimeFigureOut">
              <a:rPr lang="fr-FR" smtClean="0"/>
              <a:t>12/12/2024</a:t>
            </a:fld>
            <a:endParaRPr lang="fr-FR"/>
          </a:p>
        </p:txBody>
      </p:sp>
      <p:sp>
        <p:nvSpPr>
          <p:cNvPr id="8" name="Espace réservé du pied de page 7">
            <a:extLst>
              <a:ext uri="{FF2B5EF4-FFF2-40B4-BE49-F238E27FC236}">
                <a16:creationId xmlns:a16="http://schemas.microsoft.com/office/drawing/2014/main" id="{4B2CBD19-A752-7B72-12BB-DC1EDC81AE3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364AF88-B902-B9D6-CDED-555DC53AB408}"/>
              </a:ext>
            </a:extLst>
          </p:cNvPr>
          <p:cNvSpPr>
            <a:spLocks noGrp="1"/>
          </p:cNvSpPr>
          <p:nvPr>
            <p:ph type="sldNum" sz="quarter" idx="12"/>
          </p:nvPr>
        </p:nvSpPr>
        <p:spPr/>
        <p:txBody>
          <a:bodyPr/>
          <a:lstStyle/>
          <a:p>
            <a:fld id="{FA3C2922-3428-475C-815E-C298CBEDB6A4}" type="slidenum">
              <a:rPr lang="fr-FR" smtClean="0"/>
              <a:t>‹N°›</a:t>
            </a:fld>
            <a:endParaRPr lang="fr-FR"/>
          </a:p>
        </p:txBody>
      </p:sp>
    </p:spTree>
    <p:extLst>
      <p:ext uri="{BB962C8B-B14F-4D97-AF65-F5344CB8AC3E}">
        <p14:creationId xmlns:p14="http://schemas.microsoft.com/office/powerpoint/2010/main" val="96150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40662D-B8BD-3453-F073-BAB751BA01E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B186609-7FDB-8788-B4B7-1C9F0AFFC151}"/>
              </a:ext>
            </a:extLst>
          </p:cNvPr>
          <p:cNvSpPr>
            <a:spLocks noGrp="1"/>
          </p:cNvSpPr>
          <p:nvPr>
            <p:ph type="dt" sz="half" idx="10"/>
          </p:nvPr>
        </p:nvSpPr>
        <p:spPr/>
        <p:txBody>
          <a:bodyPr/>
          <a:lstStyle/>
          <a:p>
            <a:fld id="{80025CD1-E2DB-4861-A27D-905FD7E1AA15}" type="datetimeFigureOut">
              <a:rPr lang="fr-FR" smtClean="0"/>
              <a:t>12/12/2024</a:t>
            </a:fld>
            <a:endParaRPr lang="fr-FR"/>
          </a:p>
        </p:txBody>
      </p:sp>
      <p:sp>
        <p:nvSpPr>
          <p:cNvPr id="4" name="Espace réservé du pied de page 3">
            <a:extLst>
              <a:ext uri="{FF2B5EF4-FFF2-40B4-BE49-F238E27FC236}">
                <a16:creationId xmlns:a16="http://schemas.microsoft.com/office/drawing/2014/main" id="{B9827DA8-65DF-6BB6-5B4D-3F6F0E98BCC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2C4AC35-4EA8-FBCE-7BB8-83D4207ADBE4}"/>
              </a:ext>
            </a:extLst>
          </p:cNvPr>
          <p:cNvSpPr>
            <a:spLocks noGrp="1"/>
          </p:cNvSpPr>
          <p:nvPr>
            <p:ph type="sldNum" sz="quarter" idx="12"/>
          </p:nvPr>
        </p:nvSpPr>
        <p:spPr/>
        <p:txBody>
          <a:bodyPr/>
          <a:lstStyle/>
          <a:p>
            <a:fld id="{FA3C2922-3428-475C-815E-C298CBEDB6A4}" type="slidenum">
              <a:rPr lang="fr-FR" smtClean="0"/>
              <a:t>‹N°›</a:t>
            </a:fld>
            <a:endParaRPr lang="fr-FR"/>
          </a:p>
        </p:txBody>
      </p:sp>
    </p:spTree>
    <p:extLst>
      <p:ext uri="{BB962C8B-B14F-4D97-AF65-F5344CB8AC3E}">
        <p14:creationId xmlns:p14="http://schemas.microsoft.com/office/powerpoint/2010/main" val="1289350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2A613E5-E5C5-1F77-FB95-DA8ADEB8CCB0}"/>
              </a:ext>
            </a:extLst>
          </p:cNvPr>
          <p:cNvSpPr>
            <a:spLocks noGrp="1"/>
          </p:cNvSpPr>
          <p:nvPr>
            <p:ph type="dt" sz="half" idx="10"/>
          </p:nvPr>
        </p:nvSpPr>
        <p:spPr/>
        <p:txBody>
          <a:bodyPr/>
          <a:lstStyle/>
          <a:p>
            <a:fld id="{80025CD1-E2DB-4861-A27D-905FD7E1AA15}" type="datetimeFigureOut">
              <a:rPr lang="fr-FR" smtClean="0"/>
              <a:t>12/12/2024</a:t>
            </a:fld>
            <a:endParaRPr lang="fr-FR"/>
          </a:p>
        </p:txBody>
      </p:sp>
      <p:sp>
        <p:nvSpPr>
          <p:cNvPr id="3" name="Espace réservé du pied de page 2">
            <a:extLst>
              <a:ext uri="{FF2B5EF4-FFF2-40B4-BE49-F238E27FC236}">
                <a16:creationId xmlns:a16="http://schemas.microsoft.com/office/drawing/2014/main" id="{8AE4D745-F792-1BED-F955-52B6A9E1667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8C8EE71-A191-0519-D69F-C351DDF322AF}"/>
              </a:ext>
            </a:extLst>
          </p:cNvPr>
          <p:cNvSpPr>
            <a:spLocks noGrp="1"/>
          </p:cNvSpPr>
          <p:nvPr>
            <p:ph type="sldNum" sz="quarter" idx="12"/>
          </p:nvPr>
        </p:nvSpPr>
        <p:spPr/>
        <p:txBody>
          <a:bodyPr/>
          <a:lstStyle/>
          <a:p>
            <a:fld id="{FA3C2922-3428-475C-815E-C298CBEDB6A4}" type="slidenum">
              <a:rPr lang="fr-FR" smtClean="0"/>
              <a:t>‹N°›</a:t>
            </a:fld>
            <a:endParaRPr lang="fr-FR"/>
          </a:p>
        </p:txBody>
      </p:sp>
    </p:spTree>
    <p:extLst>
      <p:ext uri="{BB962C8B-B14F-4D97-AF65-F5344CB8AC3E}">
        <p14:creationId xmlns:p14="http://schemas.microsoft.com/office/powerpoint/2010/main" val="242573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8BB1EC-AD09-7D51-3781-50D26EB8CB3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88293A3-6F3C-C15D-A11C-1AB034A0ED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7396404-8AE7-53D9-0AC3-AB1516543F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121B4FA-FF7B-5AA6-6819-884C4B3D555D}"/>
              </a:ext>
            </a:extLst>
          </p:cNvPr>
          <p:cNvSpPr>
            <a:spLocks noGrp="1"/>
          </p:cNvSpPr>
          <p:nvPr>
            <p:ph type="dt" sz="half" idx="10"/>
          </p:nvPr>
        </p:nvSpPr>
        <p:spPr/>
        <p:txBody>
          <a:bodyPr/>
          <a:lstStyle/>
          <a:p>
            <a:fld id="{80025CD1-E2DB-4861-A27D-905FD7E1AA15}" type="datetimeFigureOut">
              <a:rPr lang="fr-FR" smtClean="0"/>
              <a:t>12/12/2024</a:t>
            </a:fld>
            <a:endParaRPr lang="fr-FR"/>
          </a:p>
        </p:txBody>
      </p:sp>
      <p:sp>
        <p:nvSpPr>
          <p:cNvPr id="6" name="Espace réservé du pied de page 5">
            <a:extLst>
              <a:ext uri="{FF2B5EF4-FFF2-40B4-BE49-F238E27FC236}">
                <a16:creationId xmlns:a16="http://schemas.microsoft.com/office/drawing/2014/main" id="{45193C79-767E-DEC0-9684-2263F28C165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BC57D37-8A45-C105-BD98-C3F2B777672A}"/>
              </a:ext>
            </a:extLst>
          </p:cNvPr>
          <p:cNvSpPr>
            <a:spLocks noGrp="1"/>
          </p:cNvSpPr>
          <p:nvPr>
            <p:ph type="sldNum" sz="quarter" idx="12"/>
          </p:nvPr>
        </p:nvSpPr>
        <p:spPr/>
        <p:txBody>
          <a:bodyPr/>
          <a:lstStyle/>
          <a:p>
            <a:fld id="{FA3C2922-3428-475C-815E-C298CBEDB6A4}" type="slidenum">
              <a:rPr lang="fr-FR" smtClean="0"/>
              <a:t>‹N°›</a:t>
            </a:fld>
            <a:endParaRPr lang="fr-FR"/>
          </a:p>
        </p:txBody>
      </p:sp>
    </p:spTree>
    <p:extLst>
      <p:ext uri="{BB962C8B-B14F-4D97-AF65-F5344CB8AC3E}">
        <p14:creationId xmlns:p14="http://schemas.microsoft.com/office/powerpoint/2010/main" val="3491853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1FB92D-65DA-A075-2C11-67F478C42DE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20A0EC3-4766-B6C0-1266-4E9DBBBB173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16E2818-36E3-5FE6-4665-669702B3E1D6}"/>
              </a:ext>
            </a:extLst>
          </p:cNvPr>
          <p:cNvSpPr>
            <a:spLocks noGrp="1"/>
          </p:cNvSpPr>
          <p:nvPr>
            <p:ph type="dt" sz="half" idx="10"/>
          </p:nvPr>
        </p:nvSpPr>
        <p:spPr/>
        <p:txBody>
          <a:bodyPr/>
          <a:lstStyle/>
          <a:p>
            <a:fld id="{65CCFF6C-056E-4F27-BA00-412E0358DCE5}" type="datetimeFigureOut">
              <a:rPr lang="fr-FR" smtClean="0"/>
              <a:t>12/12/2024</a:t>
            </a:fld>
            <a:endParaRPr lang="fr-FR"/>
          </a:p>
        </p:txBody>
      </p:sp>
      <p:sp>
        <p:nvSpPr>
          <p:cNvPr id="5" name="Espace réservé du pied de page 4">
            <a:extLst>
              <a:ext uri="{FF2B5EF4-FFF2-40B4-BE49-F238E27FC236}">
                <a16:creationId xmlns:a16="http://schemas.microsoft.com/office/drawing/2014/main" id="{345C95BA-E909-7382-9A04-64B0A4A1CC9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2247FF2-6D74-A355-4862-89751658DBEB}"/>
              </a:ext>
            </a:extLst>
          </p:cNvPr>
          <p:cNvSpPr>
            <a:spLocks noGrp="1"/>
          </p:cNvSpPr>
          <p:nvPr>
            <p:ph type="sldNum" sz="quarter" idx="12"/>
          </p:nvPr>
        </p:nvSpPr>
        <p:spPr/>
        <p:txBody>
          <a:bodyPr/>
          <a:lstStyle/>
          <a:p>
            <a:fld id="{F36296B3-EDE3-45A4-8B24-096C138A959A}" type="slidenum">
              <a:rPr lang="fr-FR" smtClean="0"/>
              <a:t>‹N°›</a:t>
            </a:fld>
            <a:endParaRPr lang="fr-FR"/>
          </a:p>
        </p:txBody>
      </p:sp>
    </p:spTree>
    <p:extLst>
      <p:ext uri="{BB962C8B-B14F-4D97-AF65-F5344CB8AC3E}">
        <p14:creationId xmlns:p14="http://schemas.microsoft.com/office/powerpoint/2010/main" val="1476529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4C96CD-740A-5A48-C885-6056897002A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84CC8B3-41B4-BA6B-1144-D9831697BE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9FBB307-0050-29B3-E63A-A590FBEFA8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9A134EF-E8D4-4D35-4B76-782616D8EFFB}"/>
              </a:ext>
            </a:extLst>
          </p:cNvPr>
          <p:cNvSpPr>
            <a:spLocks noGrp="1"/>
          </p:cNvSpPr>
          <p:nvPr>
            <p:ph type="dt" sz="half" idx="10"/>
          </p:nvPr>
        </p:nvSpPr>
        <p:spPr/>
        <p:txBody>
          <a:bodyPr/>
          <a:lstStyle/>
          <a:p>
            <a:fld id="{80025CD1-E2DB-4861-A27D-905FD7E1AA15}" type="datetimeFigureOut">
              <a:rPr lang="fr-FR" smtClean="0"/>
              <a:t>12/12/2024</a:t>
            </a:fld>
            <a:endParaRPr lang="fr-FR"/>
          </a:p>
        </p:txBody>
      </p:sp>
      <p:sp>
        <p:nvSpPr>
          <p:cNvPr id="6" name="Espace réservé du pied de page 5">
            <a:extLst>
              <a:ext uri="{FF2B5EF4-FFF2-40B4-BE49-F238E27FC236}">
                <a16:creationId xmlns:a16="http://schemas.microsoft.com/office/drawing/2014/main" id="{091D8744-ECBF-668E-A8A5-C2EE3CAED00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A3D35D8-7FA2-BBD7-AC94-A71C6D3F206E}"/>
              </a:ext>
            </a:extLst>
          </p:cNvPr>
          <p:cNvSpPr>
            <a:spLocks noGrp="1"/>
          </p:cNvSpPr>
          <p:nvPr>
            <p:ph type="sldNum" sz="quarter" idx="12"/>
          </p:nvPr>
        </p:nvSpPr>
        <p:spPr/>
        <p:txBody>
          <a:bodyPr/>
          <a:lstStyle/>
          <a:p>
            <a:fld id="{FA3C2922-3428-475C-815E-C298CBEDB6A4}" type="slidenum">
              <a:rPr lang="fr-FR" smtClean="0"/>
              <a:t>‹N°›</a:t>
            </a:fld>
            <a:endParaRPr lang="fr-FR"/>
          </a:p>
        </p:txBody>
      </p:sp>
    </p:spTree>
    <p:extLst>
      <p:ext uri="{BB962C8B-B14F-4D97-AF65-F5344CB8AC3E}">
        <p14:creationId xmlns:p14="http://schemas.microsoft.com/office/powerpoint/2010/main" val="2102918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346A2C-7E17-43FA-2061-5D987C17792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ACCD7F9-BCEB-6A0D-2330-781149F2FE4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A28AEC7-ECDE-0A21-A991-E175D6B51A26}"/>
              </a:ext>
            </a:extLst>
          </p:cNvPr>
          <p:cNvSpPr>
            <a:spLocks noGrp="1"/>
          </p:cNvSpPr>
          <p:nvPr>
            <p:ph type="dt" sz="half" idx="10"/>
          </p:nvPr>
        </p:nvSpPr>
        <p:spPr/>
        <p:txBody>
          <a:bodyPr/>
          <a:lstStyle/>
          <a:p>
            <a:fld id="{80025CD1-E2DB-4861-A27D-905FD7E1AA15}" type="datetimeFigureOut">
              <a:rPr lang="fr-FR" smtClean="0"/>
              <a:t>12/12/2024</a:t>
            </a:fld>
            <a:endParaRPr lang="fr-FR"/>
          </a:p>
        </p:txBody>
      </p:sp>
      <p:sp>
        <p:nvSpPr>
          <p:cNvPr id="5" name="Espace réservé du pied de page 4">
            <a:extLst>
              <a:ext uri="{FF2B5EF4-FFF2-40B4-BE49-F238E27FC236}">
                <a16:creationId xmlns:a16="http://schemas.microsoft.com/office/drawing/2014/main" id="{FDCCD1EC-ECD6-BD52-9F30-E205EBB5F7C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0F178B9-4630-CBA2-C686-4925826BB505}"/>
              </a:ext>
            </a:extLst>
          </p:cNvPr>
          <p:cNvSpPr>
            <a:spLocks noGrp="1"/>
          </p:cNvSpPr>
          <p:nvPr>
            <p:ph type="sldNum" sz="quarter" idx="12"/>
          </p:nvPr>
        </p:nvSpPr>
        <p:spPr/>
        <p:txBody>
          <a:bodyPr/>
          <a:lstStyle/>
          <a:p>
            <a:fld id="{FA3C2922-3428-475C-815E-C298CBEDB6A4}" type="slidenum">
              <a:rPr lang="fr-FR" smtClean="0"/>
              <a:t>‹N°›</a:t>
            </a:fld>
            <a:endParaRPr lang="fr-FR"/>
          </a:p>
        </p:txBody>
      </p:sp>
    </p:spTree>
    <p:extLst>
      <p:ext uri="{BB962C8B-B14F-4D97-AF65-F5344CB8AC3E}">
        <p14:creationId xmlns:p14="http://schemas.microsoft.com/office/powerpoint/2010/main" val="1520330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3CCF6C1-012D-5E4A-ECA7-EA2E70BF3BB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1F4F468-0DA9-5321-B7B9-68F9DBB1C26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ED43DF8-8602-353E-C28F-EB448A91BB5B}"/>
              </a:ext>
            </a:extLst>
          </p:cNvPr>
          <p:cNvSpPr>
            <a:spLocks noGrp="1"/>
          </p:cNvSpPr>
          <p:nvPr>
            <p:ph type="dt" sz="half" idx="10"/>
          </p:nvPr>
        </p:nvSpPr>
        <p:spPr/>
        <p:txBody>
          <a:bodyPr/>
          <a:lstStyle/>
          <a:p>
            <a:fld id="{80025CD1-E2DB-4861-A27D-905FD7E1AA15}" type="datetimeFigureOut">
              <a:rPr lang="fr-FR" smtClean="0"/>
              <a:t>12/12/2024</a:t>
            </a:fld>
            <a:endParaRPr lang="fr-FR"/>
          </a:p>
        </p:txBody>
      </p:sp>
      <p:sp>
        <p:nvSpPr>
          <p:cNvPr id="5" name="Espace réservé du pied de page 4">
            <a:extLst>
              <a:ext uri="{FF2B5EF4-FFF2-40B4-BE49-F238E27FC236}">
                <a16:creationId xmlns:a16="http://schemas.microsoft.com/office/drawing/2014/main" id="{BCEFA021-3CED-8D58-E0AA-72CAF069F34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160147B-62A0-0562-377D-11ADCDA3F79A}"/>
              </a:ext>
            </a:extLst>
          </p:cNvPr>
          <p:cNvSpPr>
            <a:spLocks noGrp="1"/>
          </p:cNvSpPr>
          <p:nvPr>
            <p:ph type="sldNum" sz="quarter" idx="12"/>
          </p:nvPr>
        </p:nvSpPr>
        <p:spPr/>
        <p:txBody>
          <a:bodyPr/>
          <a:lstStyle/>
          <a:p>
            <a:fld id="{FA3C2922-3428-475C-815E-C298CBEDB6A4}" type="slidenum">
              <a:rPr lang="fr-FR" smtClean="0"/>
              <a:t>‹N°›</a:t>
            </a:fld>
            <a:endParaRPr lang="fr-FR"/>
          </a:p>
        </p:txBody>
      </p:sp>
    </p:spTree>
    <p:extLst>
      <p:ext uri="{BB962C8B-B14F-4D97-AF65-F5344CB8AC3E}">
        <p14:creationId xmlns:p14="http://schemas.microsoft.com/office/powerpoint/2010/main" val="4250885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197923-633B-2A80-0331-4C9F2211A14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30163BF-AAB3-E4A9-968E-7FA8357EDA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143948C-44F9-F379-2D57-F0A7398625F5}"/>
              </a:ext>
            </a:extLst>
          </p:cNvPr>
          <p:cNvSpPr>
            <a:spLocks noGrp="1"/>
          </p:cNvSpPr>
          <p:nvPr>
            <p:ph type="dt" sz="half" idx="10"/>
          </p:nvPr>
        </p:nvSpPr>
        <p:spPr/>
        <p:txBody>
          <a:bodyPr/>
          <a:lstStyle/>
          <a:p>
            <a:fld id="{65CCFF6C-056E-4F27-BA00-412E0358DCE5}" type="datetimeFigureOut">
              <a:rPr lang="fr-FR" smtClean="0"/>
              <a:t>12/12/2024</a:t>
            </a:fld>
            <a:endParaRPr lang="fr-FR"/>
          </a:p>
        </p:txBody>
      </p:sp>
      <p:sp>
        <p:nvSpPr>
          <p:cNvPr id="5" name="Espace réservé du pied de page 4">
            <a:extLst>
              <a:ext uri="{FF2B5EF4-FFF2-40B4-BE49-F238E27FC236}">
                <a16:creationId xmlns:a16="http://schemas.microsoft.com/office/drawing/2014/main" id="{2E1DDB63-751D-4492-DC2C-13FB81F980B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4312670-FF31-B5B3-6D45-88414F29C9BF}"/>
              </a:ext>
            </a:extLst>
          </p:cNvPr>
          <p:cNvSpPr>
            <a:spLocks noGrp="1"/>
          </p:cNvSpPr>
          <p:nvPr>
            <p:ph type="sldNum" sz="quarter" idx="12"/>
          </p:nvPr>
        </p:nvSpPr>
        <p:spPr/>
        <p:txBody>
          <a:bodyPr/>
          <a:lstStyle/>
          <a:p>
            <a:fld id="{F36296B3-EDE3-45A4-8B24-096C138A959A}" type="slidenum">
              <a:rPr lang="fr-FR" smtClean="0"/>
              <a:t>‹N°›</a:t>
            </a:fld>
            <a:endParaRPr lang="fr-FR"/>
          </a:p>
        </p:txBody>
      </p:sp>
    </p:spTree>
    <p:extLst>
      <p:ext uri="{BB962C8B-B14F-4D97-AF65-F5344CB8AC3E}">
        <p14:creationId xmlns:p14="http://schemas.microsoft.com/office/powerpoint/2010/main" val="3818508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A71024-6726-8717-DBE9-ADD942939B4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BA37125-0249-3029-555F-7E12887BAE4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CEAE6C8-A10F-6407-3CCD-9EF7CE3D299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291F0C5-0AF7-8310-C510-C10A060484EE}"/>
              </a:ext>
            </a:extLst>
          </p:cNvPr>
          <p:cNvSpPr>
            <a:spLocks noGrp="1"/>
          </p:cNvSpPr>
          <p:nvPr>
            <p:ph type="dt" sz="half" idx="10"/>
          </p:nvPr>
        </p:nvSpPr>
        <p:spPr/>
        <p:txBody>
          <a:bodyPr/>
          <a:lstStyle/>
          <a:p>
            <a:fld id="{65CCFF6C-056E-4F27-BA00-412E0358DCE5}" type="datetimeFigureOut">
              <a:rPr lang="fr-FR" smtClean="0"/>
              <a:t>12/12/2024</a:t>
            </a:fld>
            <a:endParaRPr lang="fr-FR"/>
          </a:p>
        </p:txBody>
      </p:sp>
      <p:sp>
        <p:nvSpPr>
          <p:cNvPr id="6" name="Espace réservé du pied de page 5">
            <a:extLst>
              <a:ext uri="{FF2B5EF4-FFF2-40B4-BE49-F238E27FC236}">
                <a16:creationId xmlns:a16="http://schemas.microsoft.com/office/drawing/2014/main" id="{D897DCEF-EF7A-1044-2E72-0DC3EF8F53F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F3C84AF-7D88-393F-F882-69DB3DF0B473}"/>
              </a:ext>
            </a:extLst>
          </p:cNvPr>
          <p:cNvSpPr>
            <a:spLocks noGrp="1"/>
          </p:cNvSpPr>
          <p:nvPr>
            <p:ph type="sldNum" sz="quarter" idx="12"/>
          </p:nvPr>
        </p:nvSpPr>
        <p:spPr/>
        <p:txBody>
          <a:bodyPr/>
          <a:lstStyle/>
          <a:p>
            <a:fld id="{F36296B3-EDE3-45A4-8B24-096C138A959A}" type="slidenum">
              <a:rPr lang="fr-FR" smtClean="0"/>
              <a:t>‹N°›</a:t>
            </a:fld>
            <a:endParaRPr lang="fr-FR"/>
          </a:p>
        </p:txBody>
      </p:sp>
    </p:spTree>
    <p:extLst>
      <p:ext uri="{BB962C8B-B14F-4D97-AF65-F5344CB8AC3E}">
        <p14:creationId xmlns:p14="http://schemas.microsoft.com/office/powerpoint/2010/main" val="3358452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B3FCE8-1A33-50BE-F193-3C4385BCC66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88D0B88-F91F-4BAA-8A0F-AA55D1F318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EA99C85-D301-C2E4-C255-EAD89E02912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7A7EC51-2101-A0BF-B4DB-790A15A75E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FBD9BEE-CACF-E239-5568-A93391F7ADF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50E3D35-52A0-DE1C-0170-E615F37E315C}"/>
              </a:ext>
            </a:extLst>
          </p:cNvPr>
          <p:cNvSpPr>
            <a:spLocks noGrp="1"/>
          </p:cNvSpPr>
          <p:nvPr>
            <p:ph type="dt" sz="half" idx="10"/>
          </p:nvPr>
        </p:nvSpPr>
        <p:spPr/>
        <p:txBody>
          <a:bodyPr/>
          <a:lstStyle/>
          <a:p>
            <a:fld id="{65CCFF6C-056E-4F27-BA00-412E0358DCE5}" type="datetimeFigureOut">
              <a:rPr lang="fr-FR" smtClean="0"/>
              <a:t>12/12/2024</a:t>
            </a:fld>
            <a:endParaRPr lang="fr-FR"/>
          </a:p>
        </p:txBody>
      </p:sp>
      <p:sp>
        <p:nvSpPr>
          <p:cNvPr id="8" name="Espace réservé du pied de page 7">
            <a:extLst>
              <a:ext uri="{FF2B5EF4-FFF2-40B4-BE49-F238E27FC236}">
                <a16:creationId xmlns:a16="http://schemas.microsoft.com/office/drawing/2014/main" id="{9190925C-67AA-2AA8-5C3F-FA40C99C4CE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2F6A2C6-AC35-092E-68C2-7328E12609F6}"/>
              </a:ext>
            </a:extLst>
          </p:cNvPr>
          <p:cNvSpPr>
            <a:spLocks noGrp="1"/>
          </p:cNvSpPr>
          <p:nvPr>
            <p:ph type="sldNum" sz="quarter" idx="12"/>
          </p:nvPr>
        </p:nvSpPr>
        <p:spPr/>
        <p:txBody>
          <a:bodyPr/>
          <a:lstStyle/>
          <a:p>
            <a:fld id="{F36296B3-EDE3-45A4-8B24-096C138A959A}" type="slidenum">
              <a:rPr lang="fr-FR" smtClean="0"/>
              <a:t>‹N°›</a:t>
            </a:fld>
            <a:endParaRPr lang="fr-FR"/>
          </a:p>
        </p:txBody>
      </p:sp>
    </p:spTree>
    <p:extLst>
      <p:ext uri="{BB962C8B-B14F-4D97-AF65-F5344CB8AC3E}">
        <p14:creationId xmlns:p14="http://schemas.microsoft.com/office/powerpoint/2010/main" val="41878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391E36-38F0-4E3C-C6F2-832B9C64D6F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080A13D-D8DA-E68F-8B83-D283ED86B95F}"/>
              </a:ext>
            </a:extLst>
          </p:cNvPr>
          <p:cNvSpPr>
            <a:spLocks noGrp="1"/>
          </p:cNvSpPr>
          <p:nvPr>
            <p:ph type="dt" sz="half" idx="10"/>
          </p:nvPr>
        </p:nvSpPr>
        <p:spPr/>
        <p:txBody>
          <a:bodyPr/>
          <a:lstStyle/>
          <a:p>
            <a:fld id="{65CCFF6C-056E-4F27-BA00-412E0358DCE5}" type="datetimeFigureOut">
              <a:rPr lang="fr-FR" smtClean="0"/>
              <a:t>12/12/2024</a:t>
            </a:fld>
            <a:endParaRPr lang="fr-FR"/>
          </a:p>
        </p:txBody>
      </p:sp>
      <p:sp>
        <p:nvSpPr>
          <p:cNvPr id="4" name="Espace réservé du pied de page 3">
            <a:extLst>
              <a:ext uri="{FF2B5EF4-FFF2-40B4-BE49-F238E27FC236}">
                <a16:creationId xmlns:a16="http://schemas.microsoft.com/office/drawing/2014/main" id="{BDC7FE96-0DCC-F3F0-4C4E-4DD9A840478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C01A3D9-EC94-83A8-51D9-F53D255F0D94}"/>
              </a:ext>
            </a:extLst>
          </p:cNvPr>
          <p:cNvSpPr>
            <a:spLocks noGrp="1"/>
          </p:cNvSpPr>
          <p:nvPr>
            <p:ph type="sldNum" sz="quarter" idx="12"/>
          </p:nvPr>
        </p:nvSpPr>
        <p:spPr/>
        <p:txBody>
          <a:bodyPr/>
          <a:lstStyle/>
          <a:p>
            <a:fld id="{F36296B3-EDE3-45A4-8B24-096C138A959A}" type="slidenum">
              <a:rPr lang="fr-FR" smtClean="0"/>
              <a:t>‹N°›</a:t>
            </a:fld>
            <a:endParaRPr lang="fr-FR"/>
          </a:p>
        </p:txBody>
      </p:sp>
    </p:spTree>
    <p:extLst>
      <p:ext uri="{BB962C8B-B14F-4D97-AF65-F5344CB8AC3E}">
        <p14:creationId xmlns:p14="http://schemas.microsoft.com/office/powerpoint/2010/main" val="2830525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1EBC302-D8EB-7426-3F8E-DE85BE4B6621}"/>
              </a:ext>
            </a:extLst>
          </p:cNvPr>
          <p:cNvSpPr>
            <a:spLocks noGrp="1"/>
          </p:cNvSpPr>
          <p:nvPr>
            <p:ph type="dt" sz="half" idx="10"/>
          </p:nvPr>
        </p:nvSpPr>
        <p:spPr/>
        <p:txBody>
          <a:bodyPr/>
          <a:lstStyle/>
          <a:p>
            <a:fld id="{65CCFF6C-056E-4F27-BA00-412E0358DCE5}" type="datetimeFigureOut">
              <a:rPr lang="fr-FR" smtClean="0"/>
              <a:t>12/12/2024</a:t>
            </a:fld>
            <a:endParaRPr lang="fr-FR"/>
          </a:p>
        </p:txBody>
      </p:sp>
      <p:sp>
        <p:nvSpPr>
          <p:cNvPr id="3" name="Espace réservé du pied de page 2">
            <a:extLst>
              <a:ext uri="{FF2B5EF4-FFF2-40B4-BE49-F238E27FC236}">
                <a16:creationId xmlns:a16="http://schemas.microsoft.com/office/drawing/2014/main" id="{8CB48BDE-4885-956D-4868-2E2DE4867BA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A8D8F4F-7CDE-6A9E-D3DC-54D00E48D38B}"/>
              </a:ext>
            </a:extLst>
          </p:cNvPr>
          <p:cNvSpPr>
            <a:spLocks noGrp="1"/>
          </p:cNvSpPr>
          <p:nvPr>
            <p:ph type="sldNum" sz="quarter" idx="12"/>
          </p:nvPr>
        </p:nvSpPr>
        <p:spPr/>
        <p:txBody>
          <a:bodyPr/>
          <a:lstStyle/>
          <a:p>
            <a:fld id="{F36296B3-EDE3-45A4-8B24-096C138A959A}" type="slidenum">
              <a:rPr lang="fr-FR" smtClean="0"/>
              <a:t>‹N°›</a:t>
            </a:fld>
            <a:endParaRPr lang="fr-FR"/>
          </a:p>
        </p:txBody>
      </p:sp>
    </p:spTree>
    <p:extLst>
      <p:ext uri="{BB962C8B-B14F-4D97-AF65-F5344CB8AC3E}">
        <p14:creationId xmlns:p14="http://schemas.microsoft.com/office/powerpoint/2010/main" val="3711560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9F343C-0AC3-1DFE-834F-0E979A7423D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D47C4A7-6347-0E4B-5A24-CC82950DF7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F7EB3B5-A947-6E11-1DCA-C0DD0DD07C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15D77AC-A54A-8A39-FC68-4E8603CB6069}"/>
              </a:ext>
            </a:extLst>
          </p:cNvPr>
          <p:cNvSpPr>
            <a:spLocks noGrp="1"/>
          </p:cNvSpPr>
          <p:nvPr>
            <p:ph type="dt" sz="half" idx="10"/>
          </p:nvPr>
        </p:nvSpPr>
        <p:spPr/>
        <p:txBody>
          <a:bodyPr/>
          <a:lstStyle/>
          <a:p>
            <a:fld id="{65CCFF6C-056E-4F27-BA00-412E0358DCE5}" type="datetimeFigureOut">
              <a:rPr lang="fr-FR" smtClean="0"/>
              <a:t>12/12/2024</a:t>
            </a:fld>
            <a:endParaRPr lang="fr-FR"/>
          </a:p>
        </p:txBody>
      </p:sp>
      <p:sp>
        <p:nvSpPr>
          <p:cNvPr id="6" name="Espace réservé du pied de page 5">
            <a:extLst>
              <a:ext uri="{FF2B5EF4-FFF2-40B4-BE49-F238E27FC236}">
                <a16:creationId xmlns:a16="http://schemas.microsoft.com/office/drawing/2014/main" id="{B9DCBC1C-045A-6C80-A923-DABC69CFA52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5734B2E-25A5-106C-15A6-243B835C6460}"/>
              </a:ext>
            </a:extLst>
          </p:cNvPr>
          <p:cNvSpPr>
            <a:spLocks noGrp="1"/>
          </p:cNvSpPr>
          <p:nvPr>
            <p:ph type="sldNum" sz="quarter" idx="12"/>
          </p:nvPr>
        </p:nvSpPr>
        <p:spPr/>
        <p:txBody>
          <a:bodyPr/>
          <a:lstStyle/>
          <a:p>
            <a:fld id="{F36296B3-EDE3-45A4-8B24-096C138A959A}" type="slidenum">
              <a:rPr lang="fr-FR" smtClean="0"/>
              <a:t>‹N°›</a:t>
            </a:fld>
            <a:endParaRPr lang="fr-FR"/>
          </a:p>
        </p:txBody>
      </p:sp>
    </p:spTree>
    <p:extLst>
      <p:ext uri="{BB962C8B-B14F-4D97-AF65-F5344CB8AC3E}">
        <p14:creationId xmlns:p14="http://schemas.microsoft.com/office/powerpoint/2010/main" val="2087272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0D0D11-EBF7-ACD7-0E89-30822932EE2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702E8BE-4C10-64F4-6216-46BEA8DF4B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DA8C6E3-73CE-098C-E783-D564F331C4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14AEAC2-1DBF-8874-2D8B-D5E5E5E3D5D2}"/>
              </a:ext>
            </a:extLst>
          </p:cNvPr>
          <p:cNvSpPr>
            <a:spLocks noGrp="1"/>
          </p:cNvSpPr>
          <p:nvPr>
            <p:ph type="dt" sz="half" idx="10"/>
          </p:nvPr>
        </p:nvSpPr>
        <p:spPr/>
        <p:txBody>
          <a:bodyPr/>
          <a:lstStyle/>
          <a:p>
            <a:fld id="{65CCFF6C-056E-4F27-BA00-412E0358DCE5}" type="datetimeFigureOut">
              <a:rPr lang="fr-FR" smtClean="0"/>
              <a:t>12/12/2024</a:t>
            </a:fld>
            <a:endParaRPr lang="fr-FR"/>
          </a:p>
        </p:txBody>
      </p:sp>
      <p:sp>
        <p:nvSpPr>
          <p:cNvPr id="6" name="Espace réservé du pied de page 5">
            <a:extLst>
              <a:ext uri="{FF2B5EF4-FFF2-40B4-BE49-F238E27FC236}">
                <a16:creationId xmlns:a16="http://schemas.microsoft.com/office/drawing/2014/main" id="{456BCF09-731B-5E43-E4B7-FBF9B1B6320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69EF8C2-09EB-8F52-C51F-C3BC1A0C94A7}"/>
              </a:ext>
            </a:extLst>
          </p:cNvPr>
          <p:cNvSpPr>
            <a:spLocks noGrp="1"/>
          </p:cNvSpPr>
          <p:nvPr>
            <p:ph type="sldNum" sz="quarter" idx="12"/>
          </p:nvPr>
        </p:nvSpPr>
        <p:spPr/>
        <p:txBody>
          <a:bodyPr/>
          <a:lstStyle/>
          <a:p>
            <a:fld id="{F36296B3-EDE3-45A4-8B24-096C138A959A}" type="slidenum">
              <a:rPr lang="fr-FR" smtClean="0"/>
              <a:t>‹N°›</a:t>
            </a:fld>
            <a:endParaRPr lang="fr-FR"/>
          </a:p>
        </p:txBody>
      </p:sp>
    </p:spTree>
    <p:extLst>
      <p:ext uri="{BB962C8B-B14F-4D97-AF65-F5344CB8AC3E}">
        <p14:creationId xmlns:p14="http://schemas.microsoft.com/office/powerpoint/2010/main" val="2490922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52ED548-1168-2FB3-E29A-7233803B68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4BBD4FB-3124-5071-1DBA-B18F1FC1E5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D8B0C29-6069-5DC0-44F9-E31675FC89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CCFF6C-056E-4F27-BA00-412E0358DCE5}" type="datetimeFigureOut">
              <a:rPr lang="fr-FR" smtClean="0"/>
              <a:t>12/12/2024</a:t>
            </a:fld>
            <a:endParaRPr lang="fr-FR"/>
          </a:p>
        </p:txBody>
      </p:sp>
      <p:sp>
        <p:nvSpPr>
          <p:cNvPr id="5" name="Espace réservé du pied de page 4">
            <a:extLst>
              <a:ext uri="{FF2B5EF4-FFF2-40B4-BE49-F238E27FC236}">
                <a16:creationId xmlns:a16="http://schemas.microsoft.com/office/drawing/2014/main" id="{160AED72-2F20-D5B5-B0AE-E109D3669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0459201-67AC-10D9-28FC-9AC060F319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296B3-EDE3-45A4-8B24-096C138A959A}" type="slidenum">
              <a:rPr lang="fr-FR" smtClean="0"/>
              <a:t>‹N°›</a:t>
            </a:fld>
            <a:endParaRPr lang="fr-FR"/>
          </a:p>
        </p:txBody>
      </p:sp>
    </p:spTree>
    <p:extLst>
      <p:ext uri="{BB962C8B-B14F-4D97-AF65-F5344CB8AC3E}">
        <p14:creationId xmlns:p14="http://schemas.microsoft.com/office/powerpoint/2010/main" val="2166631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D58C239-223D-7C83-8BE4-642673D56D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20E0495-F84A-B98C-D123-D4231B88F0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966048B-74E4-A8EE-D2DE-C4AB3F3013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025CD1-E2DB-4861-A27D-905FD7E1AA15}" type="datetimeFigureOut">
              <a:rPr lang="fr-FR" smtClean="0"/>
              <a:t>12/12/2024</a:t>
            </a:fld>
            <a:endParaRPr lang="fr-FR"/>
          </a:p>
        </p:txBody>
      </p:sp>
      <p:sp>
        <p:nvSpPr>
          <p:cNvPr id="5" name="Espace réservé du pied de page 4">
            <a:extLst>
              <a:ext uri="{FF2B5EF4-FFF2-40B4-BE49-F238E27FC236}">
                <a16:creationId xmlns:a16="http://schemas.microsoft.com/office/drawing/2014/main" id="{A7D7A5E6-766B-EA6F-B267-6268FA3CFA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D31C942-A779-3D62-4B2A-F2D46EC8E3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C2922-3428-475C-815E-C298CBEDB6A4}" type="slidenum">
              <a:rPr lang="fr-FR" smtClean="0"/>
              <a:t>‹N°›</a:t>
            </a:fld>
            <a:endParaRPr lang="fr-FR"/>
          </a:p>
        </p:txBody>
      </p:sp>
    </p:spTree>
    <p:extLst>
      <p:ext uri="{BB962C8B-B14F-4D97-AF65-F5344CB8AC3E}">
        <p14:creationId xmlns:p14="http://schemas.microsoft.com/office/powerpoint/2010/main" val="3409786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ZoneTexte 4">
            <a:extLst>
              <a:ext uri="{FF2B5EF4-FFF2-40B4-BE49-F238E27FC236}">
                <a16:creationId xmlns:a16="http://schemas.microsoft.com/office/drawing/2014/main" id="{759D5E72-2ED9-E2A0-1A22-AA211C35262F}"/>
              </a:ext>
            </a:extLst>
          </p:cNvPr>
          <p:cNvSpPr txBox="1"/>
          <p:nvPr/>
        </p:nvSpPr>
        <p:spPr>
          <a:xfrm>
            <a:off x="992799" y="1050916"/>
            <a:ext cx="4613300" cy="3163224"/>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800" dirty="0">
                <a:latin typeface="+mj-lt"/>
                <a:ea typeface="+mj-ea"/>
                <a:cs typeface="+mj-cs"/>
              </a:rPr>
              <a:t>Chorale :</a:t>
            </a:r>
          </a:p>
          <a:p>
            <a:pPr>
              <a:lnSpc>
                <a:spcPct val="90000"/>
              </a:lnSpc>
              <a:spcBef>
                <a:spcPct val="0"/>
              </a:spcBef>
              <a:spcAft>
                <a:spcPts val="600"/>
              </a:spcAft>
            </a:pPr>
            <a:r>
              <a:rPr lang="en-US" sz="4800" dirty="0">
                <a:latin typeface="+mj-lt"/>
                <a:ea typeface="+mj-ea"/>
                <a:cs typeface="+mj-cs"/>
              </a:rPr>
              <a:t>Coeur </a:t>
            </a:r>
            <a:r>
              <a:rPr lang="en-US" sz="4800" dirty="0" err="1">
                <a:latin typeface="+mj-lt"/>
                <a:ea typeface="+mj-ea"/>
                <a:cs typeface="+mj-cs"/>
              </a:rPr>
              <a:t>d’hommes</a:t>
            </a:r>
            <a:endParaRPr lang="en-US" sz="4800" dirty="0">
              <a:latin typeface="+mj-lt"/>
              <a:ea typeface="+mj-ea"/>
              <a:cs typeface="+mj-cs"/>
            </a:endParaRPr>
          </a:p>
        </p:txBody>
      </p:sp>
      <p:sp>
        <p:nvSpPr>
          <p:cNvPr id="37" name="Rectangle 36">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8E6A7ABF-9441-11E4-02D9-358B553D0CB9}"/>
              </a:ext>
            </a:extLst>
          </p:cNvPr>
          <p:cNvPicPr>
            <a:picLocks noChangeAspect="1"/>
          </p:cNvPicPr>
          <p:nvPr/>
        </p:nvPicPr>
        <p:blipFill>
          <a:blip r:embed="rId2"/>
          <a:srcRect t="15734" b="10016"/>
          <a:stretch/>
        </p:blipFill>
        <p:spPr>
          <a:xfrm>
            <a:off x="6797040" y="105091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1938403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B51497D-476D-E6B0-922F-DEEB5AC89FDF}"/>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006E00A-4E1B-CFB2-5361-798DA19B0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 3">
            <a:extLst>
              <a:ext uri="{FF2B5EF4-FFF2-40B4-BE49-F238E27FC236}">
                <a16:creationId xmlns:a16="http://schemas.microsoft.com/office/drawing/2014/main" id="{E2C94A6E-07CD-C98E-4107-FD113B45EBB1}"/>
              </a:ext>
            </a:extLst>
          </p:cNvPr>
          <p:cNvPicPr>
            <a:picLocks noChangeAspect="1"/>
          </p:cNvPicPr>
          <p:nvPr/>
        </p:nvPicPr>
        <p:blipFill>
          <a:blip r:embed="rId2"/>
          <a:stretch>
            <a:fillRect/>
          </a:stretch>
        </p:blipFill>
        <p:spPr>
          <a:xfrm>
            <a:off x="11360727" y="1"/>
            <a:ext cx="781983" cy="1053176"/>
          </a:xfrm>
          <a:prstGeom prst="rect">
            <a:avLst/>
          </a:prstGeom>
        </p:spPr>
      </p:pic>
      <p:sp>
        <p:nvSpPr>
          <p:cNvPr id="15" name="Rectangle 14">
            <a:extLst>
              <a:ext uri="{FF2B5EF4-FFF2-40B4-BE49-F238E27FC236}">
                <a16:creationId xmlns:a16="http://schemas.microsoft.com/office/drawing/2014/main" id="{1F9EEFE9-CAA9-4CB3-CF82-C991A2591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9641E7E-D84A-0F17-0FC0-EAA00BE1C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 4">
            <a:extLst>
              <a:ext uri="{FF2B5EF4-FFF2-40B4-BE49-F238E27FC236}">
                <a16:creationId xmlns:a16="http://schemas.microsoft.com/office/drawing/2014/main" id="{5B950036-0053-9E60-804C-42D6B84D7508}"/>
              </a:ext>
            </a:extLst>
          </p:cNvPr>
          <p:cNvPicPr>
            <a:picLocks noChangeAspect="1"/>
          </p:cNvPicPr>
          <p:nvPr/>
        </p:nvPicPr>
        <p:blipFill>
          <a:blip r:embed="rId3"/>
          <a:stretch>
            <a:fillRect/>
          </a:stretch>
        </p:blipFill>
        <p:spPr>
          <a:xfrm>
            <a:off x="0" y="-2"/>
            <a:ext cx="2309404" cy="2590801"/>
          </a:xfrm>
          <a:prstGeom prst="rect">
            <a:avLst/>
          </a:prstGeom>
        </p:spPr>
      </p:pic>
      <p:sp>
        <p:nvSpPr>
          <p:cNvPr id="3" name="Espace réservé du contenu 2">
            <a:extLst>
              <a:ext uri="{FF2B5EF4-FFF2-40B4-BE49-F238E27FC236}">
                <a16:creationId xmlns:a16="http://schemas.microsoft.com/office/drawing/2014/main" id="{6864767B-17E4-9EFC-9FAA-FD4542C6B48C}"/>
              </a:ext>
            </a:extLst>
          </p:cNvPr>
          <p:cNvSpPr>
            <a:spLocks noGrp="1"/>
          </p:cNvSpPr>
          <p:nvPr>
            <p:ph idx="1"/>
          </p:nvPr>
        </p:nvSpPr>
        <p:spPr>
          <a:xfrm>
            <a:off x="0" y="711456"/>
            <a:ext cx="12192002" cy="5732510"/>
          </a:xfrm>
        </p:spPr>
        <p:txBody>
          <a:bodyPr>
            <a:noAutofit/>
          </a:bodyPr>
          <a:lstStyle/>
          <a:p>
            <a:pPr marL="0" indent="0" algn="ctr">
              <a:lnSpc>
                <a:spcPct val="100000"/>
              </a:lnSpc>
              <a:buNone/>
            </a:pPr>
            <a:r>
              <a:rPr lang="fr-FR" sz="8000" dirty="0">
                <a:latin typeface="Garamond" panose="02020404030301010803" pitchFamily="18" charset="0"/>
              </a:rPr>
              <a:t>4. Viens, Esprit de Dieu, raviver nos âmes. </a:t>
            </a:r>
          </a:p>
          <a:p>
            <a:pPr marL="0" indent="0" algn="ctr">
              <a:lnSpc>
                <a:spcPct val="100000"/>
              </a:lnSpc>
              <a:buNone/>
            </a:pPr>
            <a:r>
              <a:rPr lang="fr-FR" sz="8000" dirty="0">
                <a:latin typeface="Garamond" panose="02020404030301010803" pitchFamily="18" charset="0"/>
              </a:rPr>
              <a:t>Viens, brasier ardent, </a:t>
            </a:r>
          </a:p>
          <a:p>
            <a:pPr marL="0" indent="0" algn="ctr">
              <a:lnSpc>
                <a:spcPct val="100000"/>
              </a:lnSpc>
              <a:buNone/>
            </a:pPr>
            <a:r>
              <a:rPr lang="fr-FR" sz="8000" dirty="0">
                <a:latin typeface="Garamond" panose="02020404030301010803" pitchFamily="18" charset="0"/>
              </a:rPr>
              <a:t>viens nous réchauffe</a:t>
            </a:r>
            <a:endParaRPr lang="fr-FR" sz="8000" b="1" dirty="0">
              <a:latin typeface="Garamond" panose="02020404030301010803" pitchFamily="18" charset="0"/>
            </a:endParaRPr>
          </a:p>
        </p:txBody>
      </p:sp>
      <p:sp>
        <p:nvSpPr>
          <p:cNvPr id="2" name="Titre 1">
            <a:extLst>
              <a:ext uri="{FF2B5EF4-FFF2-40B4-BE49-F238E27FC236}">
                <a16:creationId xmlns:a16="http://schemas.microsoft.com/office/drawing/2014/main" id="{63BAA1AB-1DD1-4150-1677-66EF360D80C3}"/>
              </a:ext>
            </a:extLst>
          </p:cNvPr>
          <p:cNvSpPr>
            <a:spLocks noGrp="1"/>
          </p:cNvSpPr>
          <p:nvPr>
            <p:ph type="title"/>
          </p:nvPr>
        </p:nvSpPr>
        <p:spPr>
          <a:xfrm>
            <a:off x="0" y="9466"/>
            <a:ext cx="12191998" cy="836561"/>
          </a:xfrm>
        </p:spPr>
        <p:txBody>
          <a:bodyPr anchor="b">
            <a:noAutofit/>
          </a:bodyPr>
          <a:lstStyle/>
          <a:p>
            <a:pPr algn="ctr"/>
            <a:r>
              <a:rPr lang="fr-FR" sz="6000" dirty="0">
                <a:solidFill>
                  <a:schemeClr val="accent1">
                    <a:lumMod val="75000"/>
                  </a:schemeClr>
                </a:solidFill>
                <a:latin typeface="Algerian" panose="04020705040A02060702" pitchFamily="82" charset="0"/>
              </a:rPr>
              <a:t>Chant à l’esprit saint</a:t>
            </a:r>
          </a:p>
        </p:txBody>
      </p:sp>
    </p:spTree>
    <p:extLst>
      <p:ext uri="{BB962C8B-B14F-4D97-AF65-F5344CB8AC3E}">
        <p14:creationId xmlns:p14="http://schemas.microsoft.com/office/powerpoint/2010/main" val="39627055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ucune description de photo disponible.">
            <a:extLst>
              <a:ext uri="{FF2B5EF4-FFF2-40B4-BE49-F238E27FC236}">
                <a16:creationId xmlns:a16="http://schemas.microsoft.com/office/drawing/2014/main" id="{35DC15E7-4503-91C6-A120-C8F3D33D4E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132" r="-1" b="47372"/>
          <a:stretch/>
        </p:blipFill>
        <p:spPr bwMode="auto">
          <a:xfrm>
            <a:off x="1114426"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2001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27E4FD-9CDD-948D-8ABD-24C05E704992}"/>
              </a:ext>
            </a:extLst>
          </p:cNvPr>
          <p:cNvSpPr>
            <a:spLocks noGrp="1"/>
          </p:cNvSpPr>
          <p:nvPr>
            <p:ph type="title"/>
          </p:nvPr>
        </p:nvSpPr>
        <p:spPr>
          <a:xfrm>
            <a:off x="327365" y="344819"/>
            <a:ext cx="11553147" cy="1116835"/>
          </a:xfrm>
        </p:spPr>
        <p:txBody>
          <a:bodyPr vert="horz" lIns="91440" tIns="45720" rIns="91440" bIns="45720" rtlCol="0" anchor="t">
            <a:normAutofit/>
          </a:bodyPr>
          <a:lstStyle/>
          <a:p>
            <a:pPr algn="ctr"/>
            <a:r>
              <a:rPr lang="en-US" sz="5400" i="0" kern="1200" cap="all" baseline="0" dirty="0">
                <a:solidFill>
                  <a:schemeClr val="bg1"/>
                </a:solidFill>
                <a:latin typeface="Algerian" panose="04020705040A02060702" pitchFamily="82" charset="0"/>
              </a:rPr>
              <a:t>Les </a:t>
            </a:r>
            <a:r>
              <a:rPr lang="en-US" sz="5400" i="0" kern="1200" cap="all" baseline="0" dirty="0" err="1">
                <a:latin typeface="Algerian" panose="04020705040A02060702" pitchFamily="82" charset="0"/>
              </a:rPr>
              <a:t>annonces</a:t>
            </a:r>
            <a:r>
              <a:rPr lang="en-US" sz="5400" i="0" kern="1200" cap="all" baseline="0" dirty="0">
                <a:latin typeface="Algerian" panose="04020705040A02060702" pitchFamily="82" charset="0"/>
              </a:rPr>
              <a:t> </a:t>
            </a:r>
            <a:r>
              <a:rPr lang="en-US" sz="5400" i="0" kern="1200" cap="all" baseline="0" dirty="0" err="1">
                <a:latin typeface="Algerian" panose="04020705040A02060702" pitchFamily="82" charset="0"/>
              </a:rPr>
              <a:t>paroissiales</a:t>
            </a:r>
            <a:endParaRPr lang="en-US" sz="5400" i="0" kern="1200" cap="all" baseline="0" dirty="0">
              <a:latin typeface="Algerian" panose="04020705040A02060702" pitchFamily="82" charset="0"/>
            </a:endParaRPr>
          </a:p>
        </p:txBody>
      </p:sp>
      <p:pic>
        <p:nvPicPr>
          <p:cNvPr id="6" name="Picture 2">
            <a:extLst>
              <a:ext uri="{FF2B5EF4-FFF2-40B4-BE49-F238E27FC236}">
                <a16:creationId xmlns:a16="http://schemas.microsoft.com/office/drawing/2014/main" id="{32522FE2-9AFF-26F1-C5AC-75A6F9DB234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25002" y="1267063"/>
            <a:ext cx="11164117" cy="5582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33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632014-95B8-50B9-C053-DEF2CB38A42D}"/>
              </a:ext>
            </a:extLst>
          </p:cNvPr>
          <p:cNvSpPr>
            <a:spLocks noGrp="1"/>
          </p:cNvSpPr>
          <p:nvPr>
            <p:ph type="title"/>
          </p:nvPr>
        </p:nvSpPr>
        <p:spPr>
          <a:xfrm>
            <a:off x="355470" y="328431"/>
            <a:ext cx="11295601" cy="763214"/>
          </a:xfrm>
        </p:spPr>
        <p:txBody>
          <a:bodyPr vert="horz" lIns="91440" tIns="45720" rIns="91440" bIns="45720" rtlCol="0" anchor="t">
            <a:normAutofit fontScale="90000"/>
          </a:bodyPr>
          <a:lstStyle/>
          <a:p>
            <a:pPr algn="ctr"/>
            <a:r>
              <a:rPr lang="en-US" sz="4000" i="0" kern="1200" cap="all" baseline="0" dirty="0">
                <a:latin typeface="Castellar" panose="020A0402060406010301" pitchFamily="18" charset="0"/>
              </a:rPr>
              <a:t>Laissez </a:t>
            </a:r>
            <a:r>
              <a:rPr lang="en-US" sz="4000" i="0" kern="1200" cap="all" baseline="0" dirty="0" err="1">
                <a:latin typeface="Castellar" panose="020A0402060406010301" pitchFamily="18" charset="0"/>
              </a:rPr>
              <a:t>venir</a:t>
            </a:r>
            <a:r>
              <a:rPr lang="en-US" sz="4000" i="0" kern="1200" cap="all" baseline="0" dirty="0">
                <a:latin typeface="Castellar" panose="020A0402060406010301" pitchFamily="18" charset="0"/>
              </a:rPr>
              <a:t> à </a:t>
            </a:r>
            <a:r>
              <a:rPr lang="en-US" sz="4000" i="0" kern="1200" cap="all" baseline="0" dirty="0" err="1">
                <a:latin typeface="Castellar" panose="020A0402060406010301" pitchFamily="18" charset="0"/>
              </a:rPr>
              <a:t>moi</a:t>
            </a:r>
            <a:r>
              <a:rPr lang="en-US" sz="4000" i="0" kern="1200" cap="all" baseline="0" dirty="0">
                <a:latin typeface="Castellar" panose="020A0402060406010301" pitchFamily="18" charset="0"/>
              </a:rPr>
              <a:t> les petits enfants</a:t>
            </a:r>
            <a:br>
              <a:rPr lang="en-US" sz="8000" b="1" i="0" kern="1200" cap="all" baseline="0" dirty="0">
                <a:solidFill>
                  <a:srgbClr val="FFC000"/>
                </a:solidFill>
                <a:latin typeface="Castellar" panose="020A0402060406010301" pitchFamily="18" charset="0"/>
              </a:rPr>
            </a:br>
            <a:endParaRPr lang="en-US" sz="8000" b="1" i="0" kern="1200" cap="all" baseline="0" dirty="0">
              <a:solidFill>
                <a:srgbClr val="FFC000"/>
              </a:solidFill>
              <a:latin typeface="Castellar" panose="020A0402060406010301" pitchFamily="18" charset="0"/>
            </a:endParaRPr>
          </a:p>
        </p:txBody>
      </p:sp>
      <p:pic>
        <p:nvPicPr>
          <p:cNvPr id="5" name="Image 4">
            <a:extLst>
              <a:ext uri="{FF2B5EF4-FFF2-40B4-BE49-F238E27FC236}">
                <a16:creationId xmlns:a16="http://schemas.microsoft.com/office/drawing/2014/main" id="{038E70D1-2523-43DE-1DAE-8AC402AFAF29}"/>
              </a:ext>
            </a:extLst>
          </p:cNvPr>
          <p:cNvPicPr>
            <a:picLocks noChangeAspect="1"/>
          </p:cNvPicPr>
          <p:nvPr/>
        </p:nvPicPr>
        <p:blipFill>
          <a:blip r:embed="rId2"/>
          <a:stretch>
            <a:fillRect/>
          </a:stretch>
        </p:blipFill>
        <p:spPr>
          <a:xfrm>
            <a:off x="5684820" y="1589368"/>
            <a:ext cx="5659071" cy="3126637"/>
          </a:xfrm>
          <a:prstGeom prst="rect">
            <a:avLst/>
          </a:prstGeom>
        </p:spPr>
      </p:pic>
      <p:sp>
        <p:nvSpPr>
          <p:cNvPr id="6" name="ZoneTexte 5">
            <a:extLst>
              <a:ext uri="{FF2B5EF4-FFF2-40B4-BE49-F238E27FC236}">
                <a16:creationId xmlns:a16="http://schemas.microsoft.com/office/drawing/2014/main" id="{98C243BF-C168-EBE0-4519-51056E013F2E}"/>
              </a:ext>
            </a:extLst>
          </p:cNvPr>
          <p:cNvSpPr txBox="1"/>
          <p:nvPr/>
        </p:nvSpPr>
        <p:spPr>
          <a:xfrm>
            <a:off x="-976292" y="5543560"/>
            <a:ext cx="6371207" cy="923330"/>
          </a:xfrm>
          <a:prstGeom prst="rect">
            <a:avLst/>
          </a:prstGeom>
          <a:noFill/>
        </p:spPr>
        <p:txBody>
          <a:bodyPr wrap="square">
            <a:spAutoFit/>
          </a:bodyPr>
          <a:lstStyle/>
          <a:p>
            <a:pPr algn="ctr"/>
            <a:r>
              <a:rPr lang="fr-FR" sz="1800" dirty="0"/>
              <a:t>Inscrivez vos enfants (3 – 6 ans)</a:t>
            </a:r>
          </a:p>
          <a:p>
            <a:pPr algn="ctr"/>
            <a:r>
              <a:rPr lang="fr-FR" sz="1800" dirty="0"/>
              <a:t>à la catéchèse Eveil à la Foi auprès de</a:t>
            </a:r>
          </a:p>
          <a:p>
            <a:pPr algn="ctr"/>
            <a:r>
              <a:rPr lang="fr-FR" sz="1800" dirty="0"/>
              <a:t>Mme LUGO </a:t>
            </a:r>
            <a:r>
              <a:rPr lang="fr-FR" sz="1800" b="1" dirty="0"/>
              <a:t>au 0696 36 51 78 - 0596 62 82 38.</a:t>
            </a:r>
          </a:p>
        </p:txBody>
      </p:sp>
      <p:pic>
        <p:nvPicPr>
          <p:cNvPr id="7" name="Image 6">
            <a:extLst>
              <a:ext uri="{FF2B5EF4-FFF2-40B4-BE49-F238E27FC236}">
                <a16:creationId xmlns:a16="http://schemas.microsoft.com/office/drawing/2014/main" id="{DFA14A96-C9F2-D2B2-2EB1-3F500456E814}"/>
              </a:ext>
            </a:extLst>
          </p:cNvPr>
          <p:cNvPicPr>
            <a:picLocks noChangeAspect="1"/>
          </p:cNvPicPr>
          <p:nvPr/>
        </p:nvPicPr>
        <p:blipFill>
          <a:blip r:embed="rId3"/>
          <a:stretch>
            <a:fillRect/>
          </a:stretch>
        </p:blipFill>
        <p:spPr>
          <a:xfrm>
            <a:off x="261716" y="852775"/>
            <a:ext cx="3426463" cy="4360953"/>
          </a:xfrm>
          <a:prstGeom prst="rect">
            <a:avLst/>
          </a:prstGeom>
        </p:spPr>
      </p:pic>
      <p:sp>
        <p:nvSpPr>
          <p:cNvPr id="3" name="ZoneTexte 2">
            <a:extLst>
              <a:ext uri="{FF2B5EF4-FFF2-40B4-BE49-F238E27FC236}">
                <a16:creationId xmlns:a16="http://schemas.microsoft.com/office/drawing/2014/main" id="{F0DBF34E-C95C-D4BC-2781-F65AC5B20578}"/>
              </a:ext>
            </a:extLst>
          </p:cNvPr>
          <p:cNvSpPr txBox="1"/>
          <p:nvPr/>
        </p:nvSpPr>
        <p:spPr>
          <a:xfrm>
            <a:off x="5556121" y="4806967"/>
            <a:ext cx="6094950" cy="1815882"/>
          </a:xfrm>
          <a:prstGeom prst="rect">
            <a:avLst/>
          </a:prstGeom>
          <a:noFill/>
        </p:spPr>
        <p:txBody>
          <a:bodyPr wrap="square" rtlCol="0">
            <a:spAutoFit/>
          </a:bodyPr>
          <a:lstStyle/>
          <a:p>
            <a:r>
              <a:rPr lang="fr-FR" sz="2800" b="1" i="1" dirty="0">
                <a:solidFill>
                  <a:srgbClr val="0070C0"/>
                </a:solidFill>
              </a:rPr>
              <a:t>Ne rentrez pas chez vous comme avant </a:t>
            </a:r>
          </a:p>
          <a:p>
            <a:r>
              <a:rPr lang="fr-FR" sz="2800" b="1" i="1" dirty="0">
                <a:solidFill>
                  <a:srgbClr val="0070C0"/>
                </a:solidFill>
              </a:rPr>
              <a:t>Ne vivez pas chez vous comme avant </a:t>
            </a:r>
          </a:p>
          <a:p>
            <a:r>
              <a:rPr lang="fr-FR" sz="2800" b="1" i="1" dirty="0">
                <a:solidFill>
                  <a:srgbClr val="0070C0"/>
                </a:solidFill>
              </a:rPr>
              <a:t>Changez vos cœurs, chassez vos peurs </a:t>
            </a:r>
          </a:p>
          <a:p>
            <a:r>
              <a:rPr lang="fr-FR" sz="2800" b="1" i="1" dirty="0">
                <a:solidFill>
                  <a:srgbClr val="0070C0"/>
                </a:solidFill>
              </a:rPr>
              <a:t>Vivez en ENFANTS nouveaux !</a:t>
            </a:r>
          </a:p>
        </p:txBody>
      </p:sp>
    </p:spTree>
    <p:extLst>
      <p:ext uri="{BB962C8B-B14F-4D97-AF65-F5344CB8AC3E}">
        <p14:creationId xmlns:p14="http://schemas.microsoft.com/office/powerpoint/2010/main" val="289796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Joyeux anniversaire">
            <a:extLst>
              <a:ext uri="{FF2B5EF4-FFF2-40B4-BE49-F238E27FC236}">
                <a16:creationId xmlns:a16="http://schemas.microsoft.com/office/drawing/2014/main" id="{30462503-A5D1-8EF7-E90E-744D2563E8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2" r="1681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3615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Freeform: Shape 19">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01600" sx="102000" sy="102000" algn="ctr"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Aucune description de photo disponible.">
            <a:extLst>
              <a:ext uri="{FF2B5EF4-FFF2-40B4-BE49-F238E27FC236}">
                <a16:creationId xmlns:a16="http://schemas.microsoft.com/office/drawing/2014/main" id="{35DC15E7-4503-91C6-A120-C8F3D33D4E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132" r="-1" b="47372"/>
          <a:stretch/>
        </p:blipFill>
        <p:spPr bwMode="auto">
          <a:xfrm>
            <a:off x="1114426"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75781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F4F393-25DD-DD4B-735D-08AC7E019945}"/>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0F4DAC7-59BA-36D7-418A-1D9CAA8EB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2784672-DDB7-D9F3-913D-20954D44241F}"/>
              </a:ext>
            </a:extLst>
          </p:cNvPr>
          <p:cNvSpPr>
            <a:spLocks noGrp="1"/>
          </p:cNvSpPr>
          <p:nvPr>
            <p:ph type="title"/>
          </p:nvPr>
        </p:nvSpPr>
        <p:spPr>
          <a:xfrm>
            <a:off x="0" y="9466"/>
            <a:ext cx="12191998" cy="896055"/>
          </a:xfrm>
        </p:spPr>
        <p:txBody>
          <a:bodyPr anchor="b">
            <a:noAutofit/>
          </a:bodyPr>
          <a:lstStyle/>
          <a:p>
            <a:pPr algn="ctr">
              <a:lnSpc>
                <a:spcPct val="150000"/>
              </a:lnSpc>
            </a:pPr>
            <a:r>
              <a:rPr lang="en-US" sz="5400" dirty="0">
                <a:solidFill>
                  <a:schemeClr val="accent1">
                    <a:lumMod val="75000"/>
                  </a:schemeClr>
                </a:solidFill>
                <a:latin typeface="Algerian" panose="04020705040A02060702" pitchFamily="82" charset="0"/>
              </a:rPr>
              <a:t>Envoi</a:t>
            </a:r>
          </a:p>
        </p:txBody>
      </p:sp>
      <p:sp>
        <p:nvSpPr>
          <p:cNvPr id="15" name="Rectangle 14">
            <a:extLst>
              <a:ext uri="{FF2B5EF4-FFF2-40B4-BE49-F238E27FC236}">
                <a16:creationId xmlns:a16="http://schemas.microsoft.com/office/drawing/2014/main" id="{F1B0DFA5-1473-FB16-375F-4C60D74D70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9004D69-77FA-F930-332F-1B55CF403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2EF3AAC8-61D3-8B35-D303-F4AAF5960F72}"/>
              </a:ext>
            </a:extLst>
          </p:cNvPr>
          <p:cNvSpPr txBox="1"/>
          <p:nvPr/>
        </p:nvSpPr>
        <p:spPr>
          <a:xfrm>
            <a:off x="0" y="1391002"/>
            <a:ext cx="12192000" cy="4524315"/>
          </a:xfrm>
          <a:prstGeom prst="rect">
            <a:avLst/>
          </a:prstGeom>
          <a:noFill/>
        </p:spPr>
        <p:txBody>
          <a:bodyPr wrap="square">
            <a:spAutoFit/>
          </a:bodyPr>
          <a:lstStyle/>
          <a:p>
            <a:pPr algn="ctr"/>
            <a:r>
              <a:rPr lang="fr-FR" sz="7200" b="1" dirty="0">
                <a:latin typeface="Garamond" panose="02020404030301010803" pitchFamily="18" charset="0"/>
              </a:rPr>
              <a:t>Jour de joie, jour de victoire, </a:t>
            </a:r>
          </a:p>
          <a:p>
            <a:pPr algn="ctr"/>
            <a:r>
              <a:rPr lang="fr-FR" sz="7200" b="1" dirty="0">
                <a:latin typeface="Garamond" panose="02020404030301010803" pitchFamily="18" charset="0"/>
              </a:rPr>
              <a:t>Il étend sa main d’en haut, </a:t>
            </a:r>
          </a:p>
          <a:p>
            <a:pPr algn="ctr"/>
            <a:r>
              <a:rPr lang="fr-FR" sz="7200" b="1" dirty="0">
                <a:latin typeface="Garamond" panose="02020404030301010803" pitchFamily="18" charset="0"/>
              </a:rPr>
              <a:t>Me retire des grandes eaux :</a:t>
            </a:r>
          </a:p>
          <a:p>
            <a:pPr algn="ctr"/>
            <a:r>
              <a:rPr lang="fr-FR" sz="7200" b="1" dirty="0">
                <a:latin typeface="Garamond" panose="02020404030301010803" pitchFamily="18" charset="0"/>
              </a:rPr>
              <a:t>Il me saisit et me délivre !</a:t>
            </a:r>
          </a:p>
        </p:txBody>
      </p:sp>
    </p:spTree>
    <p:extLst>
      <p:ext uri="{BB962C8B-B14F-4D97-AF65-F5344CB8AC3E}">
        <p14:creationId xmlns:p14="http://schemas.microsoft.com/office/powerpoint/2010/main" val="339884451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1F71082-E6F4-B398-EB17-577F5B760FE6}"/>
              </a:ext>
            </a:extLst>
          </p:cNvPr>
          <p:cNvSpPr>
            <a:spLocks noGrp="1"/>
          </p:cNvSpPr>
          <p:nvPr>
            <p:ph type="title"/>
          </p:nvPr>
        </p:nvSpPr>
        <p:spPr>
          <a:xfrm>
            <a:off x="0" y="9466"/>
            <a:ext cx="12191998" cy="896055"/>
          </a:xfrm>
        </p:spPr>
        <p:txBody>
          <a:bodyPr anchor="b">
            <a:noAutofit/>
          </a:bodyPr>
          <a:lstStyle/>
          <a:p>
            <a:pPr algn="ctr">
              <a:lnSpc>
                <a:spcPct val="150000"/>
              </a:lnSpc>
            </a:pPr>
            <a:r>
              <a:rPr lang="en-US" sz="5400" dirty="0">
                <a:solidFill>
                  <a:schemeClr val="accent1">
                    <a:lumMod val="75000"/>
                  </a:schemeClr>
                </a:solidFill>
                <a:latin typeface="Algerian" panose="04020705040A02060702" pitchFamily="82" charset="0"/>
              </a:rPr>
              <a:t>Envoi</a:t>
            </a:r>
          </a:p>
        </p:txBody>
      </p:sp>
      <p:sp>
        <p:nvSpPr>
          <p:cNvPr id="15" name="Rectangle 14">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C23C5AAB-2D42-D5BE-4EAC-859D4CF3F538}"/>
              </a:ext>
            </a:extLst>
          </p:cNvPr>
          <p:cNvSpPr txBox="1"/>
          <p:nvPr/>
        </p:nvSpPr>
        <p:spPr>
          <a:xfrm>
            <a:off x="0" y="1166842"/>
            <a:ext cx="12192000" cy="4524315"/>
          </a:xfrm>
          <a:prstGeom prst="rect">
            <a:avLst/>
          </a:prstGeom>
          <a:noFill/>
        </p:spPr>
        <p:txBody>
          <a:bodyPr wrap="square">
            <a:spAutoFit/>
          </a:bodyPr>
          <a:lstStyle/>
          <a:p>
            <a:pPr algn="ctr"/>
            <a:r>
              <a:rPr lang="fr-FR" sz="7200" b="1" dirty="0">
                <a:latin typeface="Garamond" panose="02020404030301010803" pitchFamily="18" charset="0"/>
              </a:rPr>
              <a:t>Le Seigneur est mon appui</a:t>
            </a:r>
          </a:p>
          <a:p>
            <a:pPr algn="ctr"/>
            <a:r>
              <a:rPr lang="fr-FR" sz="7200" b="1" dirty="0">
                <a:latin typeface="Garamond" panose="02020404030301010803" pitchFamily="18" charset="0"/>
              </a:rPr>
              <a:t>Devant tous mes ennemis !</a:t>
            </a:r>
          </a:p>
          <a:p>
            <a:pPr algn="ctr"/>
            <a:r>
              <a:rPr lang="fr-FR" sz="7200" b="1" dirty="0">
                <a:latin typeface="Garamond" panose="02020404030301010803" pitchFamily="18" charset="0"/>
              </a:rPr>
              <a:t>Dieu se lève avec éclat</a:t>
            </a:r>
          </a:p>
          <a:p>
            <a:pPr algn="ctr"/>
            <a:r>
              <a:rPr lang="fr-FR" sz="7200" b="1" dirty="0">
                <a:latin typeface="Garamond" panose="02020404030301010803" pitchFamily="18" charset="0"/>
              </a:rPr>
              <a:t>Et il marche devant moi.(bis</a:t>
            </a:r>
          </a:p>
        </p:txBody>
      </p:sp>
    </p:spTree>
    <p:extLst>
      <p:ext uri="{BB962C8B-B14F-4D97-AF65-F5344CB8AC3E}">
        <p14:creationId xmlns:p14="http://schemas.microsoft.com/office/powerpoint/2010/main" val="2216611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991255-35BB-70FF-60E3-281FE7B7F9E0}"/>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60B40D8-259F-02AB-5064-03B18D189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 3">
            <a:extLst>
              <a:ext uri="{FF2B5EF4-FFF2-40B4-BE49-F238E27FC236}">
                <a16:creationId xmlns:a16="http://schemas.microsoft.com/office/drawing/2014/main" id="{CB9E9FE2-1A3A-E19E-5126-2A35C155CDA8}"/>
              </a:ext>
            </a:extLst>
          </p:cNvPr>
          <p:cNvPicPr>
            <a:picLocks noChangeAspect="1"/>
          </p:cNvPicPr>
          <p:nvPr/>
        </p:nvPicPr>
        <p:blipFill>
          <a:blip r:embed="rId2"/>
          <a:stretch>
            <a:fillRect/>
          </a:stretch>
        </p:blipFill>
        <p:spPr>
          <a:xfrm>
            <a:off x="11360727" y="1"/>
            <a:ext cx="781983" cy="1053176"/>
          </a:xfrm>
          <a:prstGeom prst="rect">
            <a:avLst/>
          </a:prstGeom>
        </p:spPr>
      </p:pic>
      <p:sp>
        <p:nvSpPr>
          <p:cNvPr id="15" name="Rectangle 14">
            <a:extLst>
              <a:ext uri="{FF2B5EF4-FFF2-40B4-BE49-F238E27FC236}">
                <a16:creationId xmlns:a16="http://schemas.microsoft.com/office/drawing/2014/main" id="{8DE4C01B-D8C3-CF2E-8A86-8A524215E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FA5CE77-E7C1-A9A0-E435-A753DE9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 4">
            <a:extLst>
              <a:ext uri="{FF2B5EF4-FFF2-40B4-BE49-F238E27FC236}">
                <a16:creationId xmlns:a16="http://schemas.microsoft.com/office/drawing/2014/main" id="{D6B1B625-F42C-D8C9-844C-1F4850840FE3}"/>
              </a:ext>
            </a:extLst>
          </p:cNvPr>
          <p:cNvPicPr>
            <a:picLocks noChangeAspect="1"/>
          </p:cNvPicPr>
          <p:nvPr/>
        </p:nvPicPr>
        <p:blipFill>
          <a:blip r:embed="rId3"/>
          <a:stretch>
            <a:fillRect/>
          </a:stretch>
        </p:blipFill>
        <p:spPr>
          <a:xfrm>
            <a:off x="0" y="-2"/>
            <a:ext cx="2309404" cy="2590801"/>
          </a:xfrm>
          <a:prstGeom prst="rect">
            <a:avLst/>
          </a:prstGeom>
        </p:spPr>
      </p:pic>
      <p:sp>
        <p:nvSpPr>
          <p:cNvPr id="3" name="Espace réservé du contenu 2">
            <a:extLst>
              <a:ext uri="{FF2B5EF4-FFF2-40B4-BE49-F238E27FC236}">
                <a16:creationId xmlns:a16="http://schemas.microsoft.com/office/drawing/2014/main" id="{F91426CE-58BD-D740-217C-F1352CC6815E}"/>
              </a:ext>
            </a:extLst>
          </p:cNvPr>
          <p:cNvSpPr>
            <a:spLocks noGrp="1"/>
          </p:cNvSpPr>
          <p:nvPr>
            <p:ph idx="1"/>
          </p:nvPr>
        </p:nvSpPr>
        <p:spPr>
          <a:xfrm>
            <a:off x="0" y="1240970"/>
            <a:ext cx="12192002" cy="5202995"/>
          </a:xfrm>
        </p:spPr>
        <p:txBody>
          <a:bodyPr>
            <a:noAutofit/>
          </a:bodyPr>
          <a:lstStyle/>
          <a:p>
            <a:pPr marL="0" indent="0" algn="ctr">
              <a:lnSpc>
                <a:spcPct val="100000"/>
              </a:lnSpc>
              <a:buNone/>
            </a:pPr>
            <a:r>
              <a:rPr lang="fr-FR" sz="7200" b="1" dirty="0" err="1">
                <a:latin typeface="Garamond" panose="02020404030301010803" pitchFamily="18" charset="0"/>
              </a:rPr>
              <a:t>Marana</a:t>
            </a:r>
            <a:r>
              <a:rPr lang="fr-FR" sz="7200" b="1" dirty="0">
                <a:latin typeface="Garamond" panose="02020404030301010803" pitchFamily="18" charset="0"/>
              </a:rPr>
              <a:t> </a:t>
            </a:r>
            <a:r>
              <a:rPr lang="fr-FR" sz="7200" b="1" dirty="0" err="1">
                <a:latin typeface="Garamond" panose="02020404030301010803" pitchFamily="18" charset="0"/>
              </a:rPr>
              <a:t>Tha</a:t>
            </a:r>
            <a:r>
              <a:rPr lang="fr-FR" sz="7200" b="1" dirty="0">
                <a:latin typeface="Garamond" panose="02020404030301010803" pitchFamily="18" charset="0"/>
              </a:rPr>
              <a:t>, </a:t>
            </a:r>
            <a:r>
              <a:rPr lang="fr-FR" sz="7200" b="1" dirty="0" err="1">
                <a:latin typeface="Garamond" panose="02020404030301010803" pitchFamily="18" charset="0"/>
              </a:rPr>
              <a:t>Marana</a:t>
            </a:r>
            <a:r>
              <a:rPr lang="fr-FR" sz="7200" b="1" dirty="0">
                <a:latin typeface="Garamond" panose="02020404030301010803" pitchFamily="18" charset="0"/>
              </a:rPr>
              <a:t> </a:t>
            </a:r>
            <a:r>
              <a:rPr lang="fr-FR" sz="7200" b="1" dirty="0" err="1">
                <a:latin typeface="Garamond" panose="02020404030301010803" pitchFamily="18" charset="0"/>
              </a:rPr>
              <a:t>Tha</a:t>
            </a:r>
            <a:r>
              <a:rPr lang="fr-FR" sz="7200" b="1" dirty="0">
                <a:latin typeface="Garamond" panose="02020404030301010803" pitchFamily="18" charset="0"/>
              </a:rPr>
              <a:t>, </a:t>
            </a:r>
          </a:p>
          <a:p>
            <a:pPr marL="0" indent="0" algn="ctr">
              <a:lnSpc>
                <a:spcPct val="100000"/>
              </a:lnSpc>
              <a:buNone/>
            </a:pPr>
            <a:r>
              <a:rPr lang="fr-FR" sz="7200" b="1" dirty="0" err="1">
                <a:latin typeface="Garamond" panose="02020404030301010803" pitchFamily="18" charset="0"/>
              </a:rPr>
              <a:t>Marana</a:t>
            </a:r>
            <a:r>
              <a:rPr lang="fr-FR" sz="7200" b="1" dirty="0">
                <a:latin typeface="Garamond" panose="02020404030301010803" pitchFamily="18" charset="0"/>
              </a:rPr>
              <a:t> </a:t>
            </a:r>
            <a:r>
              <a:rPr lang="fr-FR" sz="7200" b="1" dirty="0" err="1">
                <a:latin typeface="Garamond" panose="02020404030301010803" pitchFamily="18" charset="0"/>
              </a:rPr>
              <a:t>Tha</a:t>
            </a:r>
            <a:r>
              <a:rPr lang="fr-FR" sz="7200" b="1" dirty="0">
                <a:latin typeface="Garamond" panose="02020404030301010803" pitchFamily="18" charset="0"/>
              </a:rPr>
              <a:t>, Esprit d’amour ! </a:t>
            </a:r>
          </a:p>
          <a:p>
            <a:pPr marL="0" indent="0" algn="ctr">
              <a:lnSpc>
                <a:spcPct val="100000"/>
              </a:lnSpc>
              <a:buNone/>
            </a:pPr>
            <a:r>
              <a:rPr lang="fr-FR" sz="7200" b="1" dirty="0" err="1">
                <a:latin typeface="Garamond" panose="02020404030301010803" pitchFamily="18" charset="0"/>
              </a:rPr>
              <a:t>Marana</a:t>
            </a:r>
            <a:r>
              <a:rPr lang="fr-FR" sz="7200" b="1" dirty="0">
                <a:latin typeface="Garamond" panose="02020404030301010803" pitchFamily="18" charset="0"/>
              </a:rPr>
              <a:t> </a:t>
            </a:r>
            <a:r>
              <a:rPr lang="fr-FR" sz="7200" b="1" dirty="0" err="1">
                <a:latin typeface="Garamond" panose="02020404030301010803" pitchFamily="18" charset="0"/>
              </a:rPr>
              <a:t>Tha</a:t>
            </a:r>
            <a:r>
              <a:rPr lang="fr-FR" sz="7200" b="1" dirty="0">
                <a:latin typeface="Garamond" panose="02020404030301010803" pitchFamily="18" charset="0"/>
              </a:rPr>
              <a:t>, </a:t>
            </a:r>
            <a:r>
              <a:rPr lang="fr-FR" sz="7200" b="1" dirty="0" err="1">
                <a:latin typeface="Garamond" panose="02020404030301010803" pitchFamily="18" charset="0"/>
              </a:rPr>
              <a:t>Marana</a:t>
            </a:r>
            <a:r>
              <a:rPr lang="fr-FR" sz="7200" b="1" dirty="0">
                <a:latin typeface="Garamond" panose="02020404030301010803" pitchFamily="18" charset="0"/>
              </a:rPr>
              <a:t> </a:t>
            </a:r>
            <a:r>
              <a:rPr lang="fr-FR" sz="7200" b="1" dirty="0" err="1">
                <a:latin typeface="Garamond" panose="02020404030301010803" pitchFamily="18" charset="0"/>
              </a:rPr>
              <a:t>Tha</a:t>
            </a:r>
            <a:r>
              <a:rPr lang="fr-FR" sz="7200" b="1" dirty="0">
                <a:latin typeface="Garamond" panose="02020404030301010803" pitchFamily="18" charset="0"/>
              </a:rPr>
              <a:t>, </a:t>
            </a:r>
          </a:p>
          <a:p>
            <a:pPr marL="0" indent="0" algn="ctr">
              <a:lnSpc>
                <a:spcPct val="100000"/>
              </a:lnSpc>
              <a:buNone/>
            </a:pPr>
            <a:r>
              <a:rPr lang="fr-FR" sz="7200" b="1" dirty="0">
                <a:latin typeface="Garamond" panose="02020404030301010803" pitchFamily="18" charset="0"/>
              </a:rPr>
              <a:t>Esprit de feu, Esprit de Dieu ! </a:t>
            </a:r>
          </a:p>
        </p:txBody>
      </p:sp>
      <p:sp>
        <p:nvSpPr>
          <p:cNvPr id="2" name="Titre 1">
            <a:extLst>
              <a:ext uri="{FF2B5EF4-FFF2-40B4-BE49-F238E27FC236}">
                <a16:creationId xmlns:a16="http://schemas.microsoft.com/office/drawing/2014/main" id="{2CBE0CCC-0DB8-C547-116D-D3E8F15A8596}"/>
              </a:ext>
            </a:extLst>
          </p:cNvPr>
          <p:cNvSpPr>
            <a:spLocks noGrp="1"/>
          </p:cNvSpPr>
          <p:nvPr>
            <p:ph type="title"/>
          </p:nvPr>
        </p:nvSpPr>
        <p:spPr>
          <a:xfrm>
            <a:off x="0" y="9466"/>
            <a:ext cx="12191998" cy="836561"/>
          </a:xfrm>
        </p:spPr>
        <p:txBody>
          <a:bodyPr anchor="b">
            <a:noAutofit/>
          </a:bodyPr>
          <a:lstStyle/>
          <a:p>
            <a:pPr algn="ctr"/>
            <a:r>
              <a:rPr lang="fr-FR" sz="6000" dirty="0">
                <a:solidFill>
                  <a:schemeClr val="accent1">
                    <a:lumMod val="75000"/>
                  </a:schemeClr>
                </a:solidFill>
                <a:latin typeface="Algerian" panose="04020705040A02060702" pitchFamily="82" charset="0"/>
              </a:rPr>
              <a:t>Chant à l’esprit saint</a:t>
            </a:r>
          </a:p>
        </p:txBody>
      </p:sp>
    </p:spTree>
    <p:extLst>
      <p:ext uri="{BB962C8B-B14F-4D97-AF65-F5344CB8AC3E}">
        <p14:creationId xmlns:p14="http://schemas.microsoft.com/office/powerpoint/2010/main" val="76457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F0CDA4-1DBE-84F6-C01C-A2DECBCD1EA8}"/>
            </a:ext>
          </a:extLst>
        </p:cNvPr>
        <p:cNvGrpSpPr/>
        <p:nvPr/>
      </p:nvGrpSpPr>
      <p:grpSpPr>
        <a:xfrm>
          <a:off x="0" y="0"/>
          <a:ext cx="0" cy="0"/>
          <a:chOff x="0" y="0"/>
          <a:chExt cx="0" cy="0"/>
        </a:xfrm>
      </p:grpSpPr>
      <p:sp useBgFill="1">
        <p:nvSpPr>
          <p:cNvPr id="1049" name="Rectangle 1048">
            <a:extLst>
              <a:ext uri="{FF2B5EF4-FFF2-40B4-BE49-F238E27FC236}">
                <a16:creationId xmlns:a16="http://schemas.microsoft.com/office/drawing/2014/main" id="{15FD0FEF-8B36-3837-3838-5D2E0E345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Rectangle 1050">
            <a:extLst>
              <a:ext uri="{FF2B5EF4-FFF2-40B4-BE49-F238E27FC236}">
                <a16:creationId xmlns:a16="http://schemas.microsoft.com/office/drawing/2014/main" id="{A81B66CD-E7D2-99DE-E719-8D7ADF197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Rectangle 1052">
            <a:extLst>
              <a:ext uri="{FF2B5EF4-FFF2-40B4-BE49-F238E27FC236}">
                <a16:creationId xmlns:a16="http://schemas.microsoft.com/office/drawing/2014/main" id="{D975933D-4FFF-0CF3-1A46-3F4D2BA06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Rectangle 1054">
            <a:extLst>
              <a:ext uri="{FF2B5EF4-FFF2-40B4-BE49-F238E27FC236}">
                <a16:creationId xmlns:a16="http://schemas.microsoft.com/office/drawing/2014/main" id="{D52F1635-F9C3-4FEE-6B79-21362BE8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a:extLst>
              <a:ext uri="{FF2B5EF4-FFF2-40B4-BE49-F238E27FC236}">
                <a16:creationId xmlns:a16="http://schemas.microsoft.com/office/drawing/2014/main" id="{B60C4D3C-D90A-D825-A822-D91AB2FDE55B}"/>
              </a:ext>
            </a:extLst>
          </p:cNvPr>
          <p:cNvPicPr>
            <a:picLocks noChangeAspect="1"/>
          </p:cNvPicPr>
          <p:nvPr/>
        </p:nvPicPr>
        <p:blipFill>
          <a:blip r:embed="rId2"/>
          <a:srcRect t="5918" b="53168"/>
          <a:stretch/>
        </p:blipFill>
        <p:spPr>
          <a:xfrm>
            <a:off x="316533" y="178676"/>
            <a:ext cx="11591688" cy="6519067"/>
          </a:xfrm>
          <a:prstGeom prst="rect">
            <a:avLst/>
          </a:prstGeom>
        </p:spPr>
      </p:pic>
    </p:spTree>
    <p:extLst>
      <p:ext uri="{BB962C8B-B14F-4D97-AF65-F5344CB8AC3E}">
        <p14:creationId xmlns:p14="http://schemas.microsoft.com/office/powerpoint/2010/main" val="2319096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A2F2B59-BB31-66D7-5A32-FB87C4D6D7ED}"/>
              </a:ext>
            </a:extLst>
          </p:cNvPr>
          <p:cNvSpPr txBox="1"/>
          <p:nvPr/>
        </p:nvSpPr>
        <p:spPr>
          <a:xfrm>
            <a:off x="2" y="0"/>
            <a:ext cx="12191998" cy="7201972"/>
          </a:xfrm>
          <a:prstGeom prst="rect">
            <a:avLst/>
          </a:prstGeom>
          <a:noFill/>
        </p:spPr>
        <p:txBody>
          <a:bodyPr wrap="square">
            <a:spAutoFit/>
          </a:bodyPr>
          <a:lstStyle/>
          <a:p>
            <a:r>
              <a:rPr lang="fr-FR" sz="6400" dirty="0">
                <a:latin typeface="Garamond" panose="02020404030301010803" pitchFamily="18" charset="0"/>
              </a:rPr>
              <a:t>1 Venez le célébrer; son grand amour, venez le chanter, Le fils de Dieu est venu donner la vie! </a:t>
            </a:r>
          </a:p>
          <a:p>
            <a:r>
              <a:rPr lang="fr-FR" sz="6400" dirty="0">
                <a:latin typeface="Garamond" panose="02020404030301010803" pitchFamily="18" charset="0"/>
              </a:rPr>
              <a:t>Nous te fêtons, ô Roi, car tu nous fais partager ta joie, Et nous offrons en ton honneur, un chant d’amour, Seigneur!</a:t>
            </a:r>
          </a:p>
        </p:txBody>
      </p:sp>
    </p:spTree>
    <p:extLst>
      <p:ext uri="{BB962C8B-B14F-4D97-AF65-F5344CB8AC3E}">
        <p14:creationId xmlns:p14="http://schemas.microsoft.com/office/powerpoint/2010/main" val="940788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A3BCA3-1AB0-ECA3-47A1-A16F64AB6055}"/>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E4EBA0E-05CC-3009-0315-A0528ED4E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 3">
            <a:extLst>
              <a:ext uri="{FF2B5EF4-FFF2-40B4-BE49-F238E27FC236}">
                <a16:creationId xmlns:a16="http://schemas.microsoft.com/office/drawing/2014/main" id="{1601B3FB-219B-1F7B-5754-CA949A8412F5}"/>
              </a:ext>
            </a:extLst>
          </p:cNvPr>
          <p:cNvPicPr>
            <a:picLocks noChangeAspect="1"/>
          </p:cNvPicPr>
          <p:nvPr/>
        </p:nvPicPr>
        <p:blipFill>
          <a:blip r:embed="rId2"/>
          <a:stretch>
            <a:fillRect/>
          </a:stretch>
        </p:blipFill>
        <p:spPr>
          <a:xfrm>
            <a:off x="0" y="71050"/>
            <a:ext cx="781983" cy="1053176"/>
          </a:xfrm>
          <a:prstGeom prst="rect">
            <a:avLst/>
          </a:prstGeom>
        </p:spPr>
      </p:pic>
      <p:sp>
        <p:nvSpPr>
          <p:cNvPr id="15" name="Rectangle 14">
            <a:extLst>
              <a:ext uri="{FF2B5EF4-FFF2-40B4-BE49-F238E27FC236}">
                <a16:creationId xmlns:a16="http://schemas.microsoft.com/office/drawing/2014/main" id="{C9EE2FA2-7C8B-BEDA-383E-DB304EC0D4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9D8F2A2-6381-F17E-6439-220ABC30E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E47961F1-4B9D-0656-6FB2-E1C12E96E3EF}"/>
              </a:ext>
            </a:extLst>
          </p:cNvPr>
          <p:cNvSpPr>
            <a:spLocks noGrp="1"/>
          </p:cNvSpPr>
          <p:nvPr>
            <p:ph idx="1"/>
          </p:nvPr>
        </p:nvSpPr>
        <p:spPr>
          <a:xfrm>
            <a:off x="0" y="1185809"/>
            <a:ext cx="12192002" cy="5319740"/>
          </a:xfrm>
        </p:spPr>
        <p:txBody>
          <a:bodyPr>
            <a:noAutofit/>
          </a:bodyPr>
          <a:lstStyle/>
          <a:p>
            <a:pPr marL="0" indent="0" algn="ctr">
              <a:lnSpc>
                <a:spcPct val="100000"/>
              </a:lnSpc>
              <a:buNone/>
            </a:pPr>
            <a:r>
              <a:rPr lang="fr-FR" sz="5600" b="1" dirty="0">
                <a:latin typeface="Garamond" panose="02020404030301010803" pitchFamily="18" charset="0"/>
              </a:rPr>
              <a:t> </a:t>
            </a:r>
          </a:p>
        </p:txBody>
      </p:sp>
      <p:sp>
        <p:nvSpPr>
          <p:cNvPr id="2" name="Titre 1">
            <a:extLst>
              <a:ext uri="{FF2B5EF4-FFF2-40B4-BE49-F238E27FC236}">
                <a16:creationId xmlns:a16="http://schemas.microsoft.com/office/drawing/2014/main" id="{72BF7E65-CC68-7819-62ED-69D0B56DDA88}"/>
              </a:ext>
            </a:extLst>
          </p:cNvPr>
          <p:cNvSpPr>
            <a:spLocks noGrp="1"/>
          </p:cNvSpPr>
          <p:nvPr>
            <p:ph type="title"/>
          </p:nvPr>
        </p:nvSpPr>
        <p:spPr>
          <a:xfrm>
            <a:off x="0" y="9466"/>
            <a:ext cx="12191998" cy="836561"/>
          </a:xfrm>
        </p:spPr>
        <p:txBody>
          <a:bodyPr anchor="b">
            <a:noAutofit/>
          </a:bodyPr>
          <a:lstStyle/>
          <a:p>
            <a:pPr algn="ctr"/>
            <a:r>
              <a:rPr lang="fr-FR" sz="6000" dirty="0">
                <a:solidFill>
                  <a:schemeClr val="accent1">
                    <a:lumMod val="75000"/>
                  </a:schemeClr>
                </a:solidFill>
                <a:latin typeface="Algerian" panose="04020705040A02060702" pitchFamily="82" charset="0"/>
              </a:rPr>
              <a:t>Chant d’Entrée</a:t>
            </a:r>
          </a:p>
        </p:txBody>
      </p:sp>
      <p:pic>
        <p:nvPicPr>
          <p:cNvPr id="6" name="Image 5">
            <a:extLst>
              <a:ext uri="{FF2B5EF4-FFF2-40B4-BE49-F238E27FC236}">
                <a16:creationId xmlns:a16="http://schemas.microsoft.com/office/drawing/2014/main" id="{20B93017-5F51-5A02-DEE4-01AC0E34B1BA}"/>
              </a:ext>
            </a:extLst>
          </p:cNvPr>
          <p:cNvPicPr>
            <a:picLocks noChangeAspect="1"/>
          </p:cNvPicPr>
          <p:nvPr/>
        </p:nvPicPr>
        <p:blipFill>
          <a:blip r:embed="rId3">
            <a:duotone>
              <a:schemeClr val="accent2">
                <a:shade val="45000"/>
                <a:satMod val="135000"/>
              </a:schemeClr>
              <a:prstClr val="white"/>
            </a:duotone>
          </a:blip>
          <a:stretch>
            <a:fillRect/>
          </a:stretch>
        </p:blipFill>
        <p:spPr>
          <a:xfrm>
            <a:off x="8862060" y="4564794"/>
            <a:ext cx="2819400" cy="1390650"/>
          </a:xfrm>
          <a:prstGeom prst="rect">
            <a:avLst/>
          </a:prstGeom>
        </p:spPr>
      </p:pic>
      <p:sp>
        <p:nvSpPr>
          <p:cNvPr id="9" name="ZoneTexte 8">
            <a:extLst>
              <a:ext uri="{FF2B5EF4-FFF2-40B4-BE49-F238E27FC236}">
                <a16:creationId xmlns:a16="http://schemas.microsoft.com/office/drawing/2014/main" id="{E9820CE5-2592-2E9F-F93E-607CB871C199}"/>
              </a:ext>
            </a:extLst>
          </p:cNvPr>
          <p:cNvSpPr txBox="1"/>
          <p:nvPr/>
        </p:nvSpPr>
        <p:spPr>
          <a:xfrm>
            <a:off x="2" y="648844"/>
            <a:ext cx="12191998" cy="4787914"/>
          </a:xfrm>
          <a:prstGeom prst="rect">
            <a:avLst/>
          </a:prstGeom>
          <a:noFill/>
        </p:spPr>
        <p:txBody>
          <a:bodyPr wrap="square">
            <a:spAutoFit/>
          </a:bodyPr>
          <a:lstStyle/>
          <a:p>
            <a:pPr algn="ctr">
              <a:lnSpc>
                <a:spcPct val="150000"/>
              </a:lnSpc>
            </a:pPr>
            <a:r>
              <a:rPr lang="fr-FR" sz="7000" b="1" dirty="0">
                <a:latin typeface="Garamond" panose="02020404030301010803" pitchFamily="18" charset="0"/>
              </a:rPr>
              <a:t>Venez le célébrer, </a:t>
            </a:r>
          </a:p>
          <a:p>
            <a:pPr algn="ctr">
              <a:lnSpc>
                <a:spcPct val="150000"/>
              </a:lnSpc>
            </a:pPr>
            <a:r>
              <a:rPr lang="fr-FR" sz="7000" b="1" dirty="0">
                <a:latin typeface="Garamond" panose="02020404030301010803" pitchFamily="18" charset="0"/>
              </a:rPr>
              <a:t>célébrer, célébrer, chanter</a:t>
            </a:r>
          </a:p>
          <a:p>
            <a:pPr algn="ctr">
              <a:lnSpc>
                <a:spcPct val="150000"/>
              </a:lnSpc>
            </a:pPr>
            <a:r>
              <a:rPr lang="fr-FR" sz="7000" b="1" dirty="0">
                <a:latin typeface="Garamond" panose="02020404030301010803" pitchFamily="18" charset="0"/>
              </a:rPr>
              <a:t>Célébrer, chanter notre Roi!</a:t>
            </a:r>
          </a:p>
        </p:txBody>
      </p:sp>
    </p:spTree>
    <p:extLst>
      <p:ext uri="{BB962C8B-B14F-4D97-AF65-F5344CB8AC3E}">
        <p14:creationId xmlns:p14="http://schemas.microsoft.com/office/powerpoint/2010/main" val="2775306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FD287-9C19-654F-FFAD-1BC3A7F5A818}"/>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CE3A5741-9FBE-27A0-7E7A-C2E8A0E4C4AE}"/>
              </a:ext>
            </a:extLst>
          </p:cNvPr>
          <p:cNvSpPr txBox="1"/>
          <p:nvPr/>
        </p:nvSpPr>
        <p:spPr>
          <a:xfrm>
            <a:off x="2" y="0"/>
            <a:ext cx="12191998" cy="6986528"/>
          </a:xfrm>
          <a:prstGeom prst="rect">
            <a:avLst/>
          </a:prstGeom>
          <a:noFill/>
        </p:spPr>
        <p:txBody>
          <a:bodyPr wrap="square">
            <a:spAutoFit/>
          </a:bodyPr>
          <a:lstStyle/>
          <a:p>
            <a:r>
              <a:rPr lang="fr-FR" sz="6400" dirty="0">
                <a:latin typeface="Garamond" panose="02020404030301010803" pitchFamily="18" charset="0"/>
              </a:rPr>
              <a:t>2. Venez le célébrer; sa majesté, venez l’exalter, </a:t>
            </a:r>
          </a:p>
          <a:p>
            <a:r>
              <a:rPr lang="fr-FR" sz="6400" dirty="0">
                <a:latin typeface="Garamond" panose="02020404030301010803" pitchFamily="18" charset="0"/>
              </a:rPr>
              <a:t>Le fils de Dieu sur la croix livra l’Esprit!</a:t>
            </a:r>
          </a:p>
          <a:p>
            <a:r>
              <a:rPr lang="fr-FR" sz="6400" dirty="0">
                <a:latin typeface="Garamond" panose="02020404030301010803" pitchFamily="18" charset="0"/>
              </a:rPr>
              <a:t>Nous te fêtons, ô Roi, tu nous fait renaître dans la Foi, Et nous venons pour observer, Seigneur, tes volontés!</a:t>
            </a:r>
          </a:p>
        </p:txBody>
      </p:sp>
    </p:spTree>
    <p:extLst>
      <p:ext uri="{BB962C8B-B14F-4D97-AF65-F5344CB8AC3E}">
        <p14:creationId xmlns:p14="http://schemas.microsoft.com/office/powerpoint/2010/main" val="2718008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FABF3A-10B8-86BC-34D4-98453D0ABAEB}"/>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1E5B51B-7929-7190-80F2-5D0889CC84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 3">
            <a:extLst>
              <a:ext uri="{FF2B5EF4-FFF2-40B4-BE49-F238E27FC236}">
                <a16:creationId xmlns:a16="http://schemas.microsoft.com/office/drawing/2014/main" id="{8B3E1331-C863-6FED-5E0A-D0E4A1E7C780}"/>
              </a:ext>
            </a:extLst>
          </p:cNvPr>
          <p:cNvPicPr>
            <a:picLocks noChangeAspect="1"/>
          </p:cNvPicPr>
          <p:nvPr/>
        </p:nvPicPr>
        <p:blipFill>
          <a:blip r:embed="rId2"/>
          <a:stretch>
            <a:fillRect/>
          </a:stretch>
        </p:blipFill>
        <p:spPr>
          <a:xfrm>
            <a:off x="0" y="71050"/>
            <a:ext cx="781983" cy="1053176"/>
          </a:xfrm>
          <a:prstGeom prst="rect">
            <a:avLst/>
          </a:prstGeom>
        </p:spPr>
      </p:pic>
      <p:sp>
        <p:nvSpPr>
          <p:cNvPr id="15" name="Rectangle 14">
            <a:extLst>
              <a:ext uri="{FF2B5EF4-FFF2-40B4-BE49-F238E27FC236}">
                <a16:creationId xmlns:a16="http://schemas.microsoft.com/office/drawing/2014/main" id="{88917076-54DD-F7F3-7D44-0E92CBB533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97FF886-08A9-E132-5A9E-02C9B88A00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67C45FC5-01AA-BDC3-D873-F007AAC38926}"/>
              </a:ext>
            </a:extLst>
          </p:cNvPr>
          <p:cNvSpPr>
            <a:spLocks noGrp="1"/>
          </p:cNvSpPr>
          <p:nvPr>
            <p:ph idx="1"/>
          </p:nvPr>
        </p:nvSpPr>
        <p:spPr>
          <a:xfrm>
            <a:off x="0" y="1185809"/>
            <a:ext cx="12192002" cy="5319740"/>
          </a:xfrm>
        </p:spPr>
        <p:txBody>
          <a:bodyPr>
            <a:noAutofit/>
          </a:bodyPr>
          <a:lstStyle/>
          <a:p>
            <a:pPr marL="0" indent="0" algn="ctr">
              <a:lnSpc>
                <a:spcPct val="100000"/>
              </a:lnSpc>
              <a:buNone/>
            </a:pPr>
            <a:r>
              <a:rPr lang="fr-FR" sz="5600" b="1" dirty="0">
                <a:latin typeface="Garamond" panose="02020404030301010803" pitchFamily="18" charset="0"/>
              </a:rPr>
              <a:t> </a:t>
            </a:r>
          </a:p>
        </p:txBody>
      </p:sp>
      <p:sp>
        <p:nvSpPr>
          <p:cNvPr id="2" name="Titre 1">
            <a:extLst>
              <a:ext uri="{FF2B5EF4-FFF2-40B4-BE49-F238E27FC236}">
                <a16:creationId xmlns:a16="http://schemas.microsoft.com/office/drawing/2014/main" id="{F433CB13-0955-35F1-4FDB-EEDD8181AC74}"/>
              </a:ext>
            </a:extLst>
          </p:cNvPr>
          <p:cNvSpPr>
            <a:spLocks noGrp="1"/>
          </p:cNvSpPr>
          <p:nvPr>
            <p:ph type="title"/>
          </p:nvPr>
        </p:nvSpPr>
        <p:spPr>
          <a:xfrm>
            <a:off x="0" y="9466"/>
            <a:ext cx="12191998" cy="836561"/>
          </a:xfrm>
        </p:spPr>
        <p:txBody>
          <a:bodyPr anchor="b">
            <a:noAutofit/>
          </a:bodyPr>
          <a:lstStyle/>
          <a:p>
            <a:pPr algn="ctr"/>
            <a:r>
              <a:rPr lang="fr-FR" sz="6000" dirty="0">
                <a:solidFill>
                  <a:schemeClr val="accent1">
                    <a:lumMod val="75000"/>
                  </a:schemeClr>
                </a:solidFill>
                <a:latin typeface="Algerian" panose="04020705040A02060702" pitchFamily="82" charset="0"/>
              </a:rPr>
              <a:t>Chant d’Entrée</a:t>
            </a:r>
          </a:p>
        </p:txBody>
      </p:sp>
      <p:pic>
        <p:nvPicPr>
          <p:cNvPr id="6" name="Image 5">
            <a:extLst>
              <a:ext uri="{FF2B5EF4-FFF2-40B4-BE49-F238E27FC236}">
                <a16:creationId xmlns:a16="http://schemas.microsoft.com/office/drawing/2014/main" id="{1CF73EC4-7AF2-64D6-EA18-11E83F6F4FAE}"/>
              </a:ext>
            </a:extLst>
          </p:cNvPr>
          <p:cNvPicPr>
            <a:picLocks noChangeAspect="1"/>
          </p:cNvPicPr>
          <p:nvPr/>
        </p:nvPicPr>
        <p:blipFill>
          <a:blip r:embed="rId3">
            <a:duotone>
              <a:schemeClr val="accent2">
                <a:shade val="45000"/>
                <a:satMod val="135000"/>
              </a:schemeClr>
              <a:prstClr val="white"/>
            </a:duotone>
          </a:blip>
          <a:stretch>
            <a:fillRect/>
          </a:stretch>
        </p:blipFill>
        <p:spPr>
          <a:xfrm>
            <a:off x="8862060" y="4564794"/>
            <a:ext cx="2819400" cy="1390650"/>
          </a:xfrm>
          <a:prstGeom prst="rect">
            <a:avLst/>
          </a:prstGeom>
        </p:spPr>
      </p:pic>
      <p:sp>
        <p:nvSpPr>
          <p:cNvPr id="9" name="ZoneTexte 8">
            <a:extLst>
              <a:ext uri="{FF2B5EF4-FFF2-40B4-BE49-F238E27FC236}">
                <a16:creationId xmlns:a16="http://schemas.microsoft.com/office/drawing/2014/main" id="{1386261E-9C3E-F912-5D92-4A1F2270C851}"/>
              </a:ext>
            </a:extLst>
          </p:cNvPr>
          <p:cNvSpPr txBox="1"/>
          <p:nvPr/>
        </p:nvSpPr>
        <p:spPr>
          <a:xfrm>
            <a:off x="2" y="648844"/>
            <a:ext cx="12191998" cy="4787914"/>
          </a:xfrm>
          <a:prstGeom prst="rect">
            <a:avLst/>
          </a:prstGeom>
          <a:noFill/>
        </p:spPr>
        <p:txBody>
          <a:bodyPr wrap="square">
            <a:spAutoFit/>
          </a:bodyPr>
          <a:lstStyle/>
          <a:p>
            <a:pPr algn="ctr">
              <a:lnSpc>
                <a:spcPct val="150000"/>
              </a:lnSpc>
            </a:pPr>
            <a:r>
              <a:rPr lang="fr-FR" sz="7000" b="1" dirty="0">
                <a:latin typeface="Garamond" panose="02020404030301010803" pitchFamily="18" charset="0"/>
              </a:rPr>
              <a:t>Venez le célébrer, </a:t>
            </a:r>
          </a:p>
          <a:p>
            <a:pPr algn="ctr">
              <a:lnSpc>
                <a:spcPct val="150000"/>
              </a:lnSpc>
            </a:pPr>
            <a:r>
              <a:rPr lang="fr-FR" sz="7000" b="1" dirty="0">
                <a:latin typeface="Garamond" panose="02020404030301010803" pitchFamily="18" charset="0"/>
              </a:rPr>
              <a:t>célébrer, célébrer, chanter</a:t>
            </a:r>
          </a:p>
          <a:p>
            <a:pPr algn="ctr">
              <a:lnSpc>
                <a:spcPct val="150000"/>
              </a:lnSpc>
            </a:pPr>
            <a:r>
              <a:rPr lang="fr-FR" sz="7000" b="1" dirty="0">
                <a:latin typeface="Garamond" panose="02020404030301010803" pitchFamily="18" charset="0"/>
              </a:rPr>
              <a:t>Célébrer, chanter notre Roi!</a:t>
            </a:r>
          </a:p>
        </p:txBody>
      </p:sp>
    </p:spTree>
    <p:extLst>
      <p:ext uri="{BB962C8B-B14F-4D97-AF65-F5344CB8AC3E}">
        <p14:creationId xmlns:p14="http://schemas.microsoft.com/office/powerpoint/2010/main" val="778831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E18C5-9EDA-DF53-69A0-BFBD655729A4}"/>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6AD2932D-F24D-C290-05EB-95EC766BFA80}"/>
              </a:ext>
            </a:extLst>
          </p:cNvPr>
          <p:cNvSpPr txBox="1"/>
          <p:nvPr/>
        </p:nvSpPr>
        <p:spPr>
          <a:xfrm>
            <a:off x="2" y="0"/>
            <a:ext cx="12191998" cy="6986528"/>
          </a:xfrm>
          <a:prstGeom prst="rect">
            <a:avLst/>
          </a:prstGeom>
          <a:noFill/>
        </p:spPr>
        <p:txBody>
          <a:bodyPr wrap="square">
            <a:spAutoFit/>
          </a:bodyPr>
          <a:lstStyle/>
          <a:p>
            <a:r>
              <a:rPr lang="fr-FR" sz="6400" dirty="0">
                <a:latin typeface="Garamond" panose="02020404030301010803" pitchFamily="18" charset="0"/>
              </a:rPr>
              <a:t>3. Venez le célébrer; la salle des noces est illuminée,</a:t>
            </a:r>
          </a:p>
          <a:p>
            <a:r>
              <a:rPr lang="fr-FR" sz="6400" dirty="0">
                <a:latin typeface="Garamond" panose="02020404030301010803" pitchFamily="18" charset="0"/>
              </a:rPr>
              <a:t>Le Fils de Dieu est l’Epoux, le Bien-Aimé!</a:t>
            </a:r>
          </a:p>
          <a:p>
            <a:r>
              <a:rPr lang="fr-FR" sz="6400" dirty="0">
                <a:latin typeface="Garamond" panose="02020404030301010803" pitchFamily="18" charset="0"/>
              </a:rPr>
              <a:t>Nous te fêtons, ô Roi, oui nous avons entendu ta voix! Et nous avons pris le chemin, Seigneur, de ton festin!</a:t>
            </a:r>
          </a:p>
        </p:txBody>
      </p:sp>
    </p:spTree>
    <p:extLst>
      <p:ext uri="{BB962C8B-B14F-4D97-AF65-F5344CB8AC3E}">
        <p14:creationId xmlns:p14="http://schemas.microsoft.com/office/powerpoint/2010/main" val="2829176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A92725-FF18-1D16-12B4-D9565274BA3C}"/>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20F2570-38B9-156D-64D9-8D706004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 3">
            <a:extLst>
              <a:ext uri="{FF2B5EF4-FFF2-40B4-BE49-F238E27FC236}">
                <a16:creationId xmlns:a16="http://schemas.microsoft.com/office/drawing/2014/main" id="{DD64483D-E8EA-7053-1BD0-FE6945E4DB8E}"/>
              </a:ext>
            </a:extLst>
          </p:cNvPr>
          <p:cNvPicPr>
            <a:picLocks noChangeAspect="1"/>
          </p:cNvPicPr>
          <p:nvPr/>
        </p:nvPicPr>
        <p:blipFill>
          <a:blip r:embed="rId2"/>
          <a:stretch>
            <a:fillRect/>
          </a:stretch>
        </p:blipFill>
        <p:spPr>
          <a:xfrm>
            <a:off x="0" y="71050"/>
            <a:ext cx="781983" cy="1053176"/>
          </a:xfrm>
          <a:prstGeom prst="rect">
            <a:avLst/>
          </a:prstGeom>
        </p:spPr>
      </p:pic>
      <p:sp>
        <p:nvSpPr>
          <p:cNvPr id="15" name="Rectangle 14">
            <a:extLst>
              <a:ext uri="{FF2B5EF4-FFF2-40B4-BE49-F238E27FC236}">
                <a16:creationId xmlns:a16="http://schemas.microsoft.com/office/drawing/2014/main" id="{51E21495-2929-9B97-AAD1-B823E4D06E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DB5CFA8-B0C6-5D0E-D6EC-E51C0C2553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1B58DFE9-1B2B-D9C5-04E6-DA6E3D188644}"/>
              </a:ext>
            </a:extLst>
          </p:cNvPr>
          <p:cNvSpPr>
            <a:spLocks noGrp="1"/>
          </p:cNvSpPr>
          <p:nvPr>
            <p:ph idx="1"/>
          </p:nvPr>
        </p:nvSpPr>
        <p:spPr>
          <a:xfrm>
            <a:off x="0" y="1185809"/>
            <a:ext cx="12192002" cy="5319740"/>
          </a:xfrm>
        </p:spPr>
        <p:txBody>
          <a:bodyPr>
            <a:noAutofit/>
          </a:bodyPr>
          <a:lstStyle/>
          <a:p>
            <a:pPr marL="0" indent="0" algn="ctr">
              <a:lnSpc>
                <a:spcPct val="100000"/>
              </a:lnSpc>
              <a:buNone/>
            </a:pPr>
            <a:r>
              <a:rPr lang="fr-FR" sz="5600" b="1" dirty="0">
                <a:latin typeface="Garamond" panose="02020404030301010803" pitchFamily="18" charset="0"/>
              </a:rPr>
              <a:t> </a:t>
            </a:r>
          </a:p>
        </p:txBody>
      </p:sp>
      <p:sp>
        <p:nvSpPr>
          <p:cNvPr id="2" name="Titre 1">
            <a:extLst>
              <a:ext uri="{FF2B5EF4-FFF2-40B4-BE49-F238E27FC236}">
                <a16:creationId xmlns:a16="http://schemas.microsoft.com/office/drawing/2014/main" id="{E5F48E6A-5F6F-6EC6-4DB4-24103F318B20}"/>
              </a:ext>
            </a:extLst>
          </p:cNvPr>
          <p:cNvSpPr>
            <a:spLocks noGrp="1"/>
          </p:cNvSpPr>
          <p:nvPr>
            <p:ph type="title"/>
          </p:nvPr>
        </p:nvSpPr>
        <p:spPr>
          <a:xfrm>
            <a:off x="0" y="9466"/>
            <a:ext cx="12191998" cy="836561"/>
          </a:xfrm>
        </p:spPr>
        <p:txBody>
          <a:bodyPr anchor="b">
            <a:noAutofit/>
          </a:bodyPr>
          <a:lstStyle/>
          <a:p>
            <a:pPr algn="ctr"/>
            <a:r>
              <a:rPr lang="fr-FR" sz="6000" dirty="0">
                <a:solidFill>
                  <a:schemeClr val="accent1">
                    <a:lumMod val="75000"/>
                  </a:schemeClr>
                </a:solidFill>
                <a:latin typeface="Algerian" panose="04020705040A02060702" pitchFamily="82" charset="0"/>
              </a:rPr>
              <a:t>Chant d’Entrée</a:t>
            </a:r>
          </a:p>
        </p:txBody>
      </p:sp>
      <p:pic>
        <p:nvPicPr>
          <p:cNvPr id="6" name="Image 5">
            <a:extLst>
              <a:ext uri="{FF2B5EF4-FFF2-40B4-BE49-F238E27FC236}">
                <a16:creationId xmlns:a16="http://schemas.microsoft.com/office/drawing/2014/main" id="{9DE0B23A-FA37-1A80-3BED-B41B6C85FC17}"/>
              </a:ext>
            </a:extLst>
          </p:cNvPr>
          <p:cNvPicPr>
            <a:picLocks noChangeAspect="1"/>
          </p:cNvPicPr>
          <p:nvPr/>
        </p:nvPicPr>
        <p:blipFill>
          <a:blip r:embed="rId3">
            <a:duotone>
              <a:schemeClr val="accent2">
                <a:shade val="45000"/>
                <a:satMod val="135000"/>
              </a:schemeClr>
              <a:prstClr val="white"/>
            </a:duotone>
          </a:blip>
          <a:stretch>
            <a:fillRect/>
          </a:stretch>
        </p:blipFill>
        <p:spPr>
          <a:xfrm>
            <a:off x="8862060" y="4564794"/>
            <a:ext cx="2819400" cy="1390650"/>
          </a:xfrm>
          <a:prstGeom prst="rect">
            <a:avLst/>
          </a:prstGeom>
        </p:spPr>
      </p:pic>
      <p:sp>
        <p:nvSpPr>
          <p:cNvPr id="9" name="ZoneTexte 8">
            <a:extLst>
              <a:ext uri="{FF2B5EF4-FFF2-40B4-BE49-F238E27FC236}">
                <a16:creationId xmlns:a16="http://schemas.microsoft.com/office/drawing/2014/main" id="{1113D98B-E436-CCF3-816C-A9B7225F9EB1}"/>
              </a:ext>
            </a:extLst>
          </p:cNvPr>
          <p:cNvSpPr txBox="1"/>
          <p:nvPr/>
        </p:nvSpPr>
        <p:spPr>
          <a:xfrm>
            <a:off x="2" y="648844"/>
            <a:ext cx="12191998" cy="4787914"/>
          </a:xfrm>
          <a:prstGeom prst="rect">
            <a:avLst/>
          </a:prstGeom>
          <a:noFill/>
        </p:spPr>
        <p:txBody>
          <a:bodyPr wrap="square">
            <a:spAutoFit/>
          </a:bodyPr>
          <a:lstStyle/>
          <a:p>
            <a:pPr algn="ctr">
              <a:lnSpc>
                <a:spcPct val="150000"/>
              </a:lnSpc>
            </a:pPr>
            <a:r>
              <a:rPr lang="fr-FR" sz="7000" b="1" dirty="0">
                <a:latin typeface="Garamond" panose="02020404030301010803" pitchFamily="18" charset="0"/>
              </a:rPr>
              <a:t>Venez le célébrer, </a:t>
            </a:r>
          </a:p>
          <a:p>
            <a:pPr algn="ctr">
              <a:lnSpc>
                <a:spcPct val="150000"/>
              </a:lnSpc>
            </a:pPr>
            <a:r>
              <a:rPr lang="fr-FR" sz="7000" b="1" dirty="0">
                <a:latin typeface="Garamond" panose="02020404030301010803" pitchFamily="18" charset="0"/>
              </a:rPr>
              <a:t>célébrer, célébrer, chanter</a:t>
            </a:r>
          </a:p>
          <a:p>
            <a:pPr algn="ctr">
              <a:lnSpc>
                <a:spcPct val="150000"/>
              </a:lnSpc>
            </a:pPr>
            <a:r>
              <a:rPr lang="fr-FR" sz="7000" b="1" dirty="0">
                <a:latin typeface="Garamond" panose="02020404030301010803" pitchFamily="18" charset="0"/>
              </a:rPr>
              <a:t>Célébrer, chanter notre Roi!</a:t>
            </a:r>
          </a:p>
        </p:txBody>
      </p:sp>
    </p:spTree>
    <p:extLst>
      <p:ext uri="{BB962C8B-B14F-4D97-AF65-F5344CB8AC3E}">
        <p14:creationId xmlns:p14="http://schemas.microsoft.com/office/powerpoint/2010/main" val="996835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9" name="Rectangle 104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Rectangle 105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Rectangle 105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Rectangle 105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a:extLst>
              <a:ext uri="{FF2B5EF4-FFF2-40B4-BE49-F238E27FC236}">
                <a16:creationId xmlns:a16="http://schemas.microsoft.com/office/drawing/2014/main" id="{AF2F6F66-5DFB-1E56-0983-EEC52F7327F1}"/>
              </a:ext>
            </a:extLst>
          </p:cNvPr>
          <p:cNvPicPr>
            <a:picLocks noChangeAspect="1"/>
          </p:cNvPicPr>
          <p:nvPr/>
        </p:nvPicPr>
        <p:blipFill>
          <a:blip r:embed="rId2"/>
          <a:srcRect t="5918" b="53168"/>
          <a:stretch/>
        </p:blipFill>
        <p:spPr>
          <a:xfrm>
            <a:off x="316533" y="178676"/>
            <a:ext cx="11591688" cy="6519067"/>
          </a:xfrm>
          <a:prstGeom prst="rect">
            <a:avLst/>
          </a:prstGeom>
        </p:spPr>
      </p:pic>
    </p:spTree>
    <p:extLst>
      <p:ext uri="{BB962C8B-B14F-4D97-AF65-F5344CB8AC3E}">
        <p14:creationId xmlns:p14="http://schemas.microsoft.com/office/powerpoint/2010/main" val="2393494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 3">
            <a:extLst>
              <a:ext uri="{FF2B5EF4-FFF2-40B4-BE49-F238E27FC236}">
                <a16:creationId xmlns:a16="http://schemas.microsoft.com/office/drawing/2014/main" id="{398F58F3-7650-1EE6-C860-4E07886ECC04}"/>
              </a:ext>
            </a:extLst>
          </p:cNvPr>
          <p:cNvPicPr>
            <a:picLocks noChangeAspect="1"/>
          </p:cNvPicPr>
          <p:nvPr/>
        </p:nvPicPr>
        <p:blipFill>
          <a:blip r:embed="rId2"/>
          <a:stretch>
            <a:fillRect/>
          </a:stretch>
        </p:blipFill>
        <p:spPr>
          <a:xfrm>
            <a:off x="11360727" y="1"/>
            <a:ext cx="781983" cy="1053176"/>
          </a:xfrm>
          <a:prstGeom prst="rect">
            <a:avLst/>
          </a:prstGeom>
        </p:spPr>
      </p:pic>
      <p:sp>
        <p:nvSpPr>
          <p:cNvPr id="15" name="Rectangle 14">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 4">
            <a:extLst>
              <a:ext uri="{FF2B5EF4-FFF2-40B4-BE49-F238E27FC236}">
                <a16:creationId xmlns:a16="http://schemas.microsoft.com/office/drawing/2014/main" id="{2AA8B41C-787D-C640-A9B1-21545FEF330E}"/>
              </a:ext>
            </a:extLst>
          </p:cNvPr>
          <p:cNvPicPr>
            <a:picLocks noChangeAspect="1"/>
          </p:cNvPicPr>
          <p:nvPr/>
        </p:nvPicPr>
        <p:blipFill>
          <a:blip r:embed="rId3"/>
          <a:stretch>
            <a:fillRect/>
          </a:stretch>
        </p:blipFill>
        <p:spPr>
          <a:xfrm>
            <a:off x="0" y="-2"/>
            <a:ext cx="2309404" cy="2590801"/>
          </a:xfrm>
          <a:prstGeom prst="rect">
            <a:avLst/>
          </a:prstGeom>
        </p:spPr>
      </p:pic>
      <p:sp>
        <p:nvSpPr>
          <p:cNvPr id="3" name="Espace réservé du contenu 2">
            <a:extLst>
              <a:ext uri="{FF2B5EF4-FFF2-40B4-BE49-F238E27FC236}">
                <a16:creationId xmlns:a16="http://schemas.microsoft.com/office/drawing/2014/main" id="{D1E5E4A8-7C58-A134-A969-10E88879FEEB}"/>
              </a:ext>
            </a:extLst>
          </p:cNvPr>
          <p:cNvSpPr>
            <a:spLocks noGrp="1"/>
          </p:cNvSpPr>
          <p:nvPr>
            <p:ph idx="1"/>
          </p:nvPr>
        </p:nvSpPr>
        <p:spPr>
          <a:xfrm>
            <a:off x="0" y="1240970"/>
            <a:ext cx="12192002" cy="5202995"/>
          </a:xfrm>
        </p:spPr>
        <p:txBody>
          <a:bodyPr>
            <a:noAutofit/>
          </a:bodyPr>
          <a:lstStyle/>
          <a:p>
            <a:pPr marL="0" indent="0" algn="ctr">
              <a:lnSpc>
                <a:spcPct val="100000"/>
              </a:lnSpc>
              <a:buNone/>
            </a:pPr>
            <a:r>
              <a:rPr lang="fr-FR" sz="7200" b="1" dirty="0" err="1">
                <a:latin typeface="Garamond" panose="02020404030301010803" pitchFamily="18" charset="0"/>
              </a:rPr>
              <a:t>Marana</a:t>
            </a:r>
            <a:r>
              <a:rPr lang="fr-FR" sz="7200" b="1" dirty="0">
                <a:latin typeface="Garamond" panose="02020404030301010803" pitchFamily="18" charset="0"/>
              </a:rPr>
              <a:t> </a:t>
            </a:r>
            <a:r>
              <a:rPr lang="fr-FR" sz="7200" b="1" dirty="0" err="1">
                <a:latin typeface="Garamond" panose="02020404030301010803" pitchFamily="18" charset="0"/>
              </a:rPr>
              <a:t>Tha</a:t>
            </a:r>
            <a:r>
              <a:rPr lang="fr-FR" sz="7200" b="1" dirty="0">
                <a:latin typeface="Garamond" panose="02020404030301010803" pitchFamily="18" charset="0"/>
              </a:rPr>
              <a:t>, </a:t>
            </a:r>
            <a:r>
              <a:rPr lang="fr-FR" sz="7200" b="1" dirty="0" err="1">
                <a:latin typeface="Garamond" panose="02020404030301010803" pitchFamily="18" charset="0"/>
              </a:rPr>
              <a:t>Marana</a:t>
            </a:r>
            <a:r>
              <a:rPr lang="fr-FR" sz="7200" b="1" dirty="0">
                <a:latin typeface="Garamond" panose="02020404030301010803" pitchFamily="18" charset="0"/>
              </a:rPr>
              <a:t> </a:t>
            </a:r>
            <a:r>
              <a:rPr lang="fr-FR" sz="7200" b="1" dirty="0" err="1">
                <a:latin typeface="Garamond" panose="02020404030301010803" pitchFamily="18" charset="0"/>
              </a:rPr>
              <a:t>Tha</a:t>
            </a:r>
            <a:r>
              <a:rPr lang="fr-FR" sz="7200" b="1" dirty="0">
                <a:latin typeface="Garamond" panose="02020404030301010803" pitchFamily="18" charset="0"/>
              </a:rPr>
              <a:t>, </a:t>
            </a:r>
          </a:p>
          <a:p>
            <a:pPr marL="0" indent="0" algn="ctr">
              <a:lnSpc>
                <a:spcPct val="100000"/>
              </a:lnSpc>
              <a:buNone/>
            </a:pPr>
            <a:r>
              <a:rPr lang="fr-FR" sz="7200" b="1" dirty="0" err="1">
                <a:latin typeface="Garamond" panose="02020404030301010803" pitchFamily="18" charset="0"/>
              </a:rPr>
              <a:t>Marana</a:t>
            </a:r>
            <a:r>
              <a:rPr lang="fr-FR" sz="7200" b="1" dirty="0">
                <a:latin typeface="Garamond" panose="02020404030301010803" pitchFamily="18" charset="0"/>
              </a:rPr>
              <a:t> </a:t>
            </a:r>
            <a:r>
              <a:rPr lang="fr-FR" sz="7200" b="1" dirty="0" err="1">
                <a:latin typeface="Garamond" panose="02020404030301010803" pitchFamily="18" charset="0"/>
              </a:rPr>
              <a:t>Tha</a:t>
            </a:r>
            <a:r>
              <a:rPr lang="fr-FR" sz="7200" b="1" dirty="0">
                <a:latin typeface="Garamond" panose="02020404030301010803" pitchFamily="18" charset="0"/>
              </a:rPr>
              <a:t>, Esprit d’amour ! </a:t>
            </a:r>
          </a:p>
          <a:p>
            <a:pPr marL="0" indent="0" algn="ctr">
              <a:lnSpc>
                <a:spcPct val="100000"/>
              </a:lnSpc>
              <a:buNone/>
            </a:pPr>
            <a:r>
              <a:rPr lang="fr-FR" sz="7200" b="1" dirty="0" err="1">
                <a:latin typeface="Garamond" panose="02020404030301010803" pitchFamily="18" charset="0"/>
              </a:rPr>
              <a:t>Marana</a:t>
            </a:r>
            <a:r>
              <a:rPr lang="fr-FR" sz="7200" b="1" dirty="0">
                <a:latin typeface="Garamond" panose="02020404030301010803" pitchFamily="18" charset="0"/>
              </a:rPr>
              <a:t> </a:t>
            </a:r>
            <a:r>
              <a:rPr lang="fr-FR" sz="7200" b="1" dirty="0" err="1">
                <a:latin typeface="Garamond" panose="02020404030301010803" pitchFamily="18" charset="0"/>
              </a:rPr>
              <a:t>Tha</a:t>
            </a:r>
            <a:r>
              <a:rPr lang="fr-FR" sz="7200" b="1" dirty="0">
                <a:latin typeface="Garamond" panose="02020404030301010803" pitchFamily="18" charset="0"/>
              </a:rPr>
              <a:t>, </a:t>
            </a:r>
            <a:r>
              <a:rPr lang="fr-FR" sz="7200" b="1" dirty="0" err="1">
                <a:latin typeface="Garamond" panose="02020404030301010803" pitchFamily="18" charset="0"/>
              </a:rPr>
              <a:t>Marana</a:t>
            </a:r>
            <a:r>
              <a:rPr lang="fr-FR" sz="7200" b="1" dirty="0">
                <a:latin typeface="Garamond" panose="02020404030301010803" pitchFamily="18" charset="0"/>
              </a:rPr>
              <a:t> </a:t>
            </a:r>
            <a:r>
              <a:rPr lang="fr-FR" sz="7200" b="1" dirty="0" err="1">
                <a:latin typeface="Garamond" panose="02020404030301010803" pitchFamily="18" charset="0"/>
              </a:rPr>
              <a:t>Tha</a:t>
            </a:r>
            <a:r>
              <a:rPr lang="fr-FR" sz="7200" b="1" dirty="0">
                <a:latin typeface="Garamond" panose="02020404030301010803" pitchFamily="18" charset="0"/>
              </a:rPr>
              <a:t>, </a:t>
            </a:r>
          </a:p>
          <a:p>
            <a:pPr marL="0" indent="0" algn="ctr">
              <a:lnSpc>
                <a:spcPct val="100000"/>
              </a:lnSpc>
              <a:buNone/>
            </a:pPr>
            <a:r>
              <a:rPr lang="fr-FR" sz="7200" b="1" dirty="0">
                <a:latin typeface="Garamond" panose="02020404030301010803" pitchFamily="18" charset="0"/>
              </a:rPr>
              <a:t>Esprit de feu, Esprit de Dieu ! </a:t>
            </a:r>
          </a:p>
        </p:txBody>
      </p:sp>
      <p:sp>
        <p:nvSpPr>
          <p:cNvPr id="2" name="Titre 1">
            <a:extLst>
              <a:ext uri="{FF2B5EF4-FFF2-40B4-BE49-F238E27FC236}">
                <a16:creationId xmlns:a16="http://schemas.microsoft.com/office/drawing/2014/main" id="{91F71082-E6F4-B398-EB17-577F5B760FE6}"/>
              </a:ext>
            </a:extLst>
          </p:cNvPr>
          <p:cNvSpPr>
            <a:spLocks noGrp="1"/>
          </p:cNvSpPr>
          <p:nvPr>
            <p:ph type="title"/>
          </p:nvPr>
        </p:nvSpPr>
        <p:spPr>
          <a:xfrm>
            <a:off x="0" y="9466"/>
            <a:ext cx="12191998" cy="836561"/>
          </a:xfrm>
        </p:spPr>
        <p:txBody>
          <a:bodyPr anchor="b">
            <a:noAutofit/>
          </a:bodyPr>
          <a:lstStyle/>
          <a:p>
            <a:pPr algn="ctr"/>
            <a:r>
              <a:rPr lang="fr-FR" sz="6000" dirty="0">
                <a:solidFill>
                  <a:schemeClr val="accent1">
                    <a:lumMod val="75000"/>
                  </a:schemeClr>
                </a:solidFill>
                <a:latin typeface="Algerian" panose="04020705040A02060702" pitchFamily="82" charset="0"/>
              </a:rPr>
              <a:t>Chant à l’esprit saint</a:t>
            </a:r>
          </a:p>
        </p:txBody>
      </p:sp>
    </p:spTree>
    <p:extLst>
      <p:ext uri="{BB962C8B-B14F-4D97-AF65-F5344CB8AC3E}">
        <p14:creationId xmlns:p14="http://schemas.microsoft.com/office/powerpoint/2010/main" val="2935187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91F71082-E6F4-B398-EB17-577F5B760FE6}"/>
              </a:ext>
            </a:extLst>
          </p:cNvPr>
          <p:cNvSpPr>
            <a:spLocks noGrp="1"/>
          </p:cNvSpPr>
          <p:nvPr>
            <p:ph type="title"/>
          </p:nvPr>
        </p:nvSpPr>
        <p:spPr>
          <a:xfrm>
            <a:off x="0" y="9466"/>
            <a:ext cx="12191998" cy="836561"/>
          </a:xfrm>
        </p:spPr>
        <p:txBody>
          <a:bodyPr anchor="b">
            <a:noAutofit/>
          </a:bodyPr>
          <a:lstStyle/>
          <a:p>
            <a:pPr algn="ctr">
              <a:lnSpc>
                <a:spcPct val="150000"/>
              </a:lnSpc>
            </a:pPr>
            <a:r>
              <a:rPr lang="en-US" sz="5400" dirty="0">
                <a:solidFill>
                  <a:schemeClr val="accent1">
                    <a:lumMod val="75000"/>
                  </a:schemeClr>
                </a:solidFill>
                <a:latin typeface="Algerian" panose="04020705040A02060702" pitchFamily="82" charset="0"/>
              </a:rPr>
              <a:t>RITE PENITENTIEL</a:t>
            </a:r>
          </a:p>
        </p:txBody>
      </p:sp>
      <p:pic>
        <p:nvPicPr>
          <p:cNvPr id="4" name="Image 3">
            <a:extLst>
              <a:ext uri="{FF2B5EF4-FFF2-40B4-BE49-F238E27FC236}">
                <a16:creationId xmlns:a16="http://schemas.microsoft.com/office/drawing/2014/main" id="{398F58F3-7650-1EE6-C860-4E07886ECC04}"/>
              </a:ext>
            </a:extLst>
          </p:cNvPr>
          <p:cNvPicPr>
            <a:picLocks noChangeAspect="1"/>
          </p:cNvPicPr>
          <p:nvPr/>
        </p:nvPicPr>
        <p:blipFill>
          <a:blip r:embed="rId2"/>
          <a:stretch>
            <a:fillRect/>
          </a:stretch>
        </p:blipFill>
        <p:spPr>
          <a:xfrm>
            <a:off x="9993826" y="0"/>
            <a:ext cx="2148885" cy="2894121"/>
          </a:xfrm>
          <a:prstGeom prst="rect">
            <a:avLst/>
          </a:prstGeom>
        </p:spPr>
      </p:pic>
      <p:sp>
        <p:nvSpPr>
          <p:cNvPr id="15" name="Rectangle 14">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Image 2">
            <a:extLst>
              <a:ext uri="{FF2B5EF4-FFF2-40B4-BE49-F238E27FC236}">
                <a16:creationId xmlns:a16="http://schemas.microsoft.com/office/drawing/2014/main" id="{C0871AAE-DC03-DA7D-D9EC-66D4BEAA64EC}"/>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6372"/>
                    </a14:imgEffect>
                    <a14:imgEffect>
                      <a14:saturation sat="400000"/>
                    </a14:imgEffect>
                  </a14:imgLayer>
                </a14:imgProps>
              </a:ext>
            </a:extLst>
          </a:blip>
          <a:stretch>
            <a:fillRect/>
          </a:stretch>
        </p:blipFill>
        <p:spPr>
          <a:xfrm>
            <a:off x="3413753" y="846027"/>
            <a:ext cx="5364491" cy="5451389"/>
          </a:xfrm>
          <a:prstGeom prst="rect">
            <a:avLst/>
          </a:prstGeom>
        </p:spPr>
      </p:pic>
    </p:spTree>
    <p:extLst>
      <p:ext uri="{BB962C8B-B14F-4D97-AF65-F5344CB8AC3E}">
        <p14:creationId xmlns:p14="http://schemas.microsoft.com/office/powerpoint/2010/main" val="3531075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91F71082-E6F4-B398-EB17-577F5B760FE6}"/>
              </a:ext>
            </a:extLst>
          </p:cNvPr>
          <p:cNvSpPr>
            <a:spLocks noGrp="1"/>
          </p:cNvSpPr>
          <p:nvPr>
            <p:ph type="title"/>
          </p:nvPr>
        </p:nvSpPr>
        <p:spPr>
          <a:xfrm>
            <a:off x="0" y="9466"/>
            <a:ext cx="12191998" cy="836561"/>
          </a:xfrm>
        </p:spPr>
        <p:txBody>
          <a:bodyPr anchor="b">
            <a:noAutofit/>
          </a:bodyPr>
          <a:lstStyle/>
          <a:p>
            <a:pPr algn="ctr">
              <a:lnSpc>
                <a:spcPct val="150000"/>
              </a:lnSpc>
            </a:pPr>
            <a:r>
              <a:rPr lang="en-US" dirty="0">
                <a:solidFill>
                  <a:schemeClr val="accent1">
                    <a:lumMod val="75000"/>
                  </a:schemeClr>
                </a:solidFill>
                <a:latin typeface="Algerian" panose="04020705040A02060702" pitchFamily="82" charset="0"/>
              </a:rPr>
              <a:t>Je </a:t>
            </a:r>
            <a:r>
              <a:rPr lang="en-US" dirty="0" err="1">
                <a:solidFill>
                  <a:schemeClr val="accent1">
                    <a:lumMod val="75000"/>
                  </a:schemeClr>
                </a:solidFill>
                <a:latin typeface="Algerian" panose="04020705040A02060702" pitchFamily="82" charset="0"/>
              </a:rPr>
              <a:t>confesse</a:t>
            </a:r>
            <a:r>
              <a:rPr lang="en-US" dirty="0">
                <a:solidFill>
                  <a:schemeClr val="accent1">
                    <a:lumMod val="75000"/>
                  </a:schemeClr>
                </a:solidFill>
                <a:latin typeface="Algerian" panose="04020705040A02060702" pitchFamily="82" charset="0"/>
              </a:rPr>
              <a:t> à Dieu</a:t>
            </a:r>
          </a:p>
        </p:txBody>
      </p:sp>
      <p:sp>
        <p:nvSpPr>
          <p:cNvPr id="15" name="Rectangle 14">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B7A568DB-B91B-0899-B892-EAC837C3AF99}"/>
              </a:ext>
            </a:extLst>
          </p:cNvPr>
          <p:cNvSpPr>
            <a:spLocks noGrp="1"/>
          </p:cNvSpPr>
          <p:nvPr>
            <p:ph idx="1"/>
          </p:nvPr>
        </p:nvSpPr>
        <p:spPr>
          <a:xfrm>
            <a:off x="0" y="1376088"/>
            <a:ext cx="12054347" cy="5024284"/>
          </a:xfrm>
        </p:spPr>
        <p:txBody>
          <a:bodyPr>
            <a:normAutofit/>
          </a:bodyPr>
          <a:lstStyle/>
          <a:p>
            <a:pPr marL="0" indent="0" algn="l">
              <a:lnSpc>
                <a:spcPct val="100000"/>
              </a:lnSpc>
              <a:buNone/>
            </a:pPr>
            <a:r>
              <a:rPr lang="fr-FR" sz="6000" b="0" i="0" dirty="0">
                <a:effectLst/>
                <a:latin typeface="+mj-lt"/>
                <a:ea typeface="Verdana" panose="020B0604030504040204" pitchFamily="34" charset="0"/>
              </a:rPr>
              <a:t>Je confesse à Dieu tout-puissant,</a:t>
            </a:r>
          </a:p>
          <a:p>
            <a:pPr marL="0" indent="0" algn="l">
              <a:lnSpc>
                <a:spcPct val="100000"/>
              </a:lnSpc>
              <a:buNone/>
            </a:pPr>
            <a:r>
              <a:rPr lang="fr-FR" sz="6000" b="0" i="0" dirty="0">
                <a:effectLst/>
                <a:latin typeface="+mj-lt"/>
                <a:ea typeface="Verdana" panose="020B0604030504040204" pitchFamily="34" charset="0"/>
              </a:rPr>
              <a:t>Je reconnais devant </a:t>
            </a:r>
            <a:r>
              <a:rPr lang="fr-FR" sz="6000" b="1" i="0" u="sng" dirty="0">
                <a:effectLst/>
                <a:latin typeface="+mj-lt"/>
                <a:ea typeface="Verdana" panose="020B0604030504040204" pitchFamily="34" charset="0"/>
              </a:rPr>
              <a:t>vous, frères et sœurs, </a:t>
            </a:r>
            <a:r>
              <a:rPr lang="fr-FR" sz="6000" b="0" i="0" dirty="0">
                <a:effectLst/>
                <a:latin typeface="+mj-lt"/>
                <a:ea typeface="Verdana" panose="020B0604030504040204" pitchFamily="34" charset="0"/>
              </a:rPr>
              <a:t>que j’ai péché en pensée, en parole, par action et par omission ;</a:t>
            </a:r>
          </a:p>
          <a:p>
            <a:pPr marL="0" indent="0" algn="l">
              <a:lnSpc>
                <a:spcPct val="100000"/>
              </a:lnSpc>
              <a:buNone/>
            </a:pPr>
            <a:r>
              <a:rPr lang="fr-FR" sz="6000" b="0" i="0" dirty="0">
                <a:effectLst/>
                <a:latin typeface="+mj-lt"/>
                <a:ea typeface="Verdana" panose="020B0604030504040204" pitchFamily="34" charset="0"/>
              </a:rPr>
              <a:t>oui, j’ai vraiment péché.</a:t>
            </a:r>
          </a:p>
        </p:txBody>
      </p:sp>
      <p:pic>
        <p:nvPicPr>
          <p:cNvPr id="6" name="Image 5">
            <a:extLst>
              <a:ext uri="{FF2B5EF4-FFF2-40B4-BE49-F238E27FC236}">
                <a16:creationId xmlns:a16="http://schemas.microsoft.com/office/drawing/2014/main" id="{647A6809-A6D5-CAD9-0F8F-DB09C906C361}"/>
              </a:ext>
            </a:extLst>
          </p:cNvPr>
          <p:cNvPicPr>
            <a:picLocks noChangeAspect="1"/>
          </p:cNvPicPr>
          <p:nvPr/>
        </p:nvPicPr>
        <p:blipFill>
          <a:blip r:embed="rId2"/>
          <a:stretch>
            <a:fillRect/>
          </a:stretch>
        </p:blipFill>
        <p:spPr>
          <a:xfrm>
            <a:off x="10612877" y="1"/>
            <a:ext cx="1529834" cy="2060382"/>
          </a:xfrm>
          <a:prstGeom prst="rect">
            <a:avLst/>
          </a:prstGeom>
        </p:spPr>
      </p:pic>
    </p:spTree>
    <p:extLst>
      <p:ext uri="{BB962C8B-B14F-4D97-AF65-F5344CB8AC3E}">
        <p14:creationId xmlns:p14="http://schemas.microsoft.com/office/powerpoint/2010/main" val="2245849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1F71082-E6F4-B398-EB17-577F5B760FE6}"/>
              </a:ext>
            </a:extLst>
          </p:cNvPr>
          <p:cNvSpPr>
            <a:spLocks noGrp="1"/>
          </p:cNvSpPr>
          <p:nvPr>
            <p:ph type="title"/>
          </p:nvPr>
        </p:nvSpPr>
        <p:spPr>
          <a:xfrm>
            <a:off x="0" y="9466"/>
            <a:ext cx="12191998" cy="836561"/>
          </a:xfrm>
        </p:spPr>
        <p:txBody>
          <a:bodyPr anchor="b">
            <a:noAutofit/>
          </a:bodyPr>
          <a:lstStyle/>
          <a:p>
            <a:pPr algn="ctr">
              <a:lnSpc>
                <a:spcPct val="150000"/>
              </a:lnSpc>
            </a:pPr>
            <a:r>
              <a:rPr lang="en-US" dirty="0">
                <a:solidFill>
                  <a:schemeClr val="accent1">
                    <a:lumMod val="75000"/>
                  </a:schemeClr>
                </a:solidFill>
                <a:latin typeface="Algerian" panose="04020705040A02060702" pitchFamily="82" charset="0"/>
              </a:rPr>
              <a:t>Je </a:t>
            </a:r>
            <a:r>
              <a:rPr lang="en-US" dirty="0" err="1">
                <a:solidFill>
                  <a:schemeClr val="accent1">
                    <a:lumMod val="75000"/>
                  </a:schemeClr>
                </a:solidFill>
                <a:latin typeface="Algerian" panose="04020705040A02060702" pitchFamily="82" charset="0"/>
              </a:rPr>
              <a:t>confesse</a:t>
            </a:r>
            <a:r>
              <a:rPr lang="en-US" dirty="0">
                <a:solidFill>
                  <a:schemeClr val="accent1">
                    <a:lumMod val="75000"/>
                  </a:schemeClr>
                </a:solidFill>
                <a:latin typeface="Algerian" panose="04020705040A02060702" pitchFamily="82" charset="0"/>
              </a:rPr>
              <a:t> à Dieu</a:t>
            </a:r>
          </a:p>
        </p:txBody>
      </p:sp>
      <p:sp>
        <p:nvSpPr>
          <p:cNvPr id="15" name="Rectangle 14">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B7A568DB-B91B-0899-B892-EAC837C3AF99}"/>
              </a:ext>
            </a:extLst>
          </p:cNvPr>
          <p:cNvSpPr>
            <a:spLocks noGrp="1"/>
          </p:cNvSpPr>
          <p:nvPr>
            <p:ph idx="1"/>
          </p:nvPr>
        </p:nvSpPr>
        <p:spPr>
          <a:xfrm>
            <a:off x="0" y="1376088"/>
            <a:ext cx="12054347" cy="5024284"/>
          </a:xfrm>
        </p:spPr>
        <p:txBody>
          <a:bodyPr>
            <a:normAutofit/>
          </a:bodyPr>
          <a:lstStyle/>
          <a:p>
            <a:pPr marL="0" indent="0" algn="l">
              <a:lnSpc>
                <a:spcPct val="100000"/>
              </a:lnSpc>
              <a:buNone/>
            </a:pPr>
            <a:r>
              <a:rPr lang="fr-FR" sz="6000" b="0" i="0" dirty="0">
                <a:effectLst/>
                <a:latin typeface="+mj-lt"/>
                <a:ea typeface="Verdana" panose="020B0604030504040204" pitchFamily="34" charset="0"/>
              </a:rPr>
              <a:t>C’est pourquoi je supplie la </a:t>
            </a:r>
            <a:r>
              <a:rPr lang="fr-FR" sz="6000" b="1" i="0" u="sng" dirty="0">
                <a:effectLst/>
                <a:latin typeface="+mj-lt"/>
                <a:ea typeface="Verdana" panose="020B0604030504040204" pitchFamily="34" charset="0"/>
              </a:rPr>
              <a:t>bienheureuse Vierge Marie</a:t>
            </a:r>
            <a:r>
              <a:rPr lang="fr-FR" sz="6000" b="0" i="0" dirty="0">
                <a:effectLst/>
                <a:latin typeface="+mj-lt"/>
                <a:ea typeface="Verdana" panose="020B0604030504040204" pitchFamily="34" charset="0"/>
              </a:rPr>
              <a:t>, les anges et tous les saints, et vous aussi,</a:t>
            </a:r>
            <a:r>
              <a:rPr lang="fr-FR" sz="6000" b="0" i="0" u="sng" dirty="0">
                <a:effectLst/>
                <a:latin typeface="+mj-lt"/>
                <a:ea typeface="Verdana" panose="020B0604030504040204" pitchFamily="34" charset="0"/>
              </a:rPr>
              <a:t> </a:t>
            </a:r>
            <a:r>
              <a:rPr lang="fr-FR" sz="6000" b="1" i="0" u="sng" dirty="0">
                <a:effectLst/>
                <a:latin typeface="+mj-lt"/>
                <a:ea typeface="Verdana" panose="020B0604030504040204" pitchFamily="34" charset="0"/>
              </a:rPr>
              <a:t>frères et sœurs</a:t>
            </a:r>
            <a:r>
              <a:rPr lang="fr-FR" sz="6000" b="0" i="0" u="sng" dirty="0">
                <a:effectLst/>
                <a:latin typeface="+mj-lt"/>
                <a:ea typeface="Verdana" panose="020B0604030504040204" pitchFamily="34" charset="0"/>
              </a:rPr>
              <a:t>, </a:t>
            </a:r>
            <a:r>
              <a:rPr lang="fr-FR" sz="6000" b="0" i="0" dirty="0">
                <a:effectLst/>
                <a:latin typeface="+mj-lt"/>
                <a:ea typeface="Verdana" panose="020B0604030504040204" pitchFamily="34" charset="0"/>
              </a:rPr>
              <a:t>de prier pour moi le Seigneur notre Dieu.</a:t>
            </a:r>
          </a:p>
        </p:txBody>
      </p:sp>
      <p:pic>
        <p:nvPicPr>
          <p:cNvPr id="6" name="Image 5">
            <a:extLst>
              <a:ext uri="{FF2B5EF4-FFF2-40B4-BE49-F238E27FC236}">
                <a16:creationId xmlns:a16="http://schemas.microsoft.com/office/drawing/2014/main" id="{647A6809-A6D5-CAD9-0F8F-DB09C906C361}"/>
              </a:ext>
            </a:extLst>
          </p:cNvPr>
          <p:cNvPicPr>
            <a:picLocks noChangeAspect="1"/>
          </p:cNvPicPr>
          <p:nvPr/>
        </p:nvPicPr>
        <p:blipFill>
          <a:blip r:embed="rId2"/>
          <a:stretch>
            <a:fillRect/>
          </a:stretch>
        </p:blipFill>
        <p:spPr>
          <a:xfrm>
            <a:off x="10612877" y="1"/>
            <a:ext cx="1529834" cy="2060382"/>
          </a:xfrm>
          <a:prstGeom prst="rect">
            <a:avLst/>
          </a:prstGeom>
        </p:spPr>
      </p:pic>
    </p:spTree>
    <p:extLst>
      <p:ext uri="{BB962C8B-B14F-4D97-AF65-F5344CB8AC3E}">
        <p14:creationId xmlns:p14="http://schemas.microsoft.com/office/powerpoint/2010/main" val="2977864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1F71082-E6F4-B398-EB17-577F5B760FE6}"/>
              </a:ext>
            </a:extLst>
          </p:cNvPr>
          <p:cNvSpPr>
            <a:spLocks noGrp="1"/>
          </p:cNvSpPr>
          <p:nvPr>
            <p:ph type="title"/>
          </p:nvPr>
        </p:nvSpPr>
        <p:spPr>
          <a:xfrm>
            <a:off x="0" y="9466"/>
            <a:ext cx="12191998" cy="836561"/>
          </a:xfrm>
        </p:spPr>
        <p:txBody>
          <a:bodyPr anchor="b">
            <a:noAutofit/>
          </a:bodyPr>
          <a:lstStyle/>
          <a:p>
            <a:pPr algn="ctr">
              <a:lnSpc>
                <a:spcPct val="150000"/>
              </a:lnSpc>
            </a:pPr>
            <a:r>
              <a:rPr lang="en-US" dirty="0">
                <a:solidFill>
                  <a:schemeClr val="accent1">
                    <a:lumMod val="75000"/>
                  </a:schemeClr>
                </a:solidFill>
                <a:latin typeface="Algerian" panose="04020705040A02060702" pitchFamily="82" charset="0"/>
              </a:rPr>
              <a:t>Rite </a:t>
            </a:r>
            <a:r>
              <a:rPr lang="en-US" dirty="0" err="1">
                <a:solidFill>
                  <a:schemeClr val="accent1">
                    <a:lumMod val="75000"/>
                  </a:schemeClr>
                </a:solidFill>
                <a:latin typeface="Algerian" panose="04020705040A02060702" pitchFamily="82" charset="0"/>
              </a:rPr>
              <a:t>penitentiel</a:t>
            </a:r>
            <a:endParaRPr lang="en-US" dirty="0">
              <a:solidFill>
                <a:schemeClr val="accent1">
                  <a:lumMod val="75000"/>
                </a:schemeClr>
              </a:solidFill>
              <a:latin typeface="Algerian" panose="04020705040A02060702" pitchFamily="82" charset="0"/>
            </a:endParaRPr>
          </a:p>
        </p:txBody>
      </p:sp>
      <p:sp>
        <p:nvSpPr>
          <p:cNvPr id="15" name="Rectangle 14">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647A6809-A6D5-CAD9-0F8F-DB09C906C361}"/>
              </a:ext>
            </a:extLst>
          </p:cNvPr>
          <p:cNvPicPr>
            <a:picLocks noChangeAspect="1"/>
          </p:cNvPicPr>
          <p:nvPr/>
        </p:nvPicPr>
        <p:blipFill>
          <a:blip r:embed="rId2"/>
          <a:stretch>
            <a:fillRect/>
          </a:stretch>
        </p:blipFill>
        <p:spPr>
          <a:xfrm>
            <a:off x="10817785" y="1"/>
            <a:ext cx="1324925" cy="1784411"/>
          </a:xfrm>
          <a:prstGeom prst="rect">
            <a:avLst/>
          </a:prstGeom>
        </p:spPr>
      </p:pic>
      <p:pic>
        <p:nvPicPr>
          <p:cNvPr id="4" name="Image 3">
            <a:extLst>
              <a:ext uri="{FF2B5EF4-FFF2-40B4-BE49-F238E27FC236}">
                <a16:creationId xmlns:a16="http://schemas.microsoft.com/office/drawing/2014/main" id="{D814821E-C75B-E836-A952-889E66D8F203}"/>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6372"/>
                    </a14:imgEffect>
                    <a14:imgEffect>
                      <a14:saturation sat="400000"/>
                    </a14:imgEffect>
                  </a14:imgLayer>
                </a14:imgProps>
              </a:ext>
            </a:extLst>
          </a:blip>
          <a:stretch>
            <a:fillRect/>
          </a:stretch>
        </p:blipFill>
        <p:spPr>
          <a:xfrm>
            <a:off x="-2" y="9465"/>
            <a:ext cx="1173020" cy="1192021"/>
          </a:xfrm>
          <a:prstGeom prst="rect">
            <a:avLst/>
          </a:prstGeom>
        </p:spPr>
      </p:pic>
      <p:sp>
        <p:nvSpPr>
          <p:cNvPr id="8" name="Espace réservé du contenu 2">
            <a:extLst>
              <a:ext uri="{FF2B5EF4-FFF2-40B4-BE49-F238E27FC236}">
                <a16:creationId xmlns:a16="http://schemas.microsoft.com/office/drawing/2014/main" id="{5C8E0F98-3A8E-2EB3-FE4A-600B85CB40D7}"/>
              </a:ext>
            </a:extLst>
          </p:cNvPr>
          <p:cNvSpPr>
            <a:spLocks noGrp="1"/>
          </p:cNvSpPr>
          <p:nvPr>
            <p:ph idx="1"/>
          </p:nvPr>
        </p:nvSpPr>
        <p:spPr>
          <a:xfrm>
            <a:off x="0" y="1464906"/>
            <a:ext cx="12192000" cy="4935466"/>
          </a:xfrm>
        </p:spPr>
        <p:txBody>
          <a:bodyPr>
            <a:noAutofit/>
          </a:bodyPr>
          <a:lstStyle/>
          <a:p>
            <a:pPr marL="1143000" indent="-1143000" algn="ctr">
              <a:lnSpc>
                <a:spcPct val="100000"/>
              </a:lnSpc>
              <a:buAutoNum type="arabicPeriod"/>
            </a:pPr>
            <a:r>
              <a:rPr lang="fr-FR" sz="7200" i="0" dirty="0">
                <a:effectLst/>
                <a:latin typeface="Garamond" panose="02020404030301010803" pitchFamily="18" charset="0"/>
                <a:ea typeface="Verdana" panose="020B0604030504040204" pitchFamily="34" charset="0"/>
              </a:rPr>
              <a:t>Seigneur Jésus, envoyé par le Père</a:t>
            </a:r>
          </a:p>
          <a:p>
            <a:pPr marL="0" indent="0" algn="ctr">
              <a:lnSpc>
                <a:spcPct val="100000"/>
              </a:lnSpc>
              <a:buNone/>
            </a:pPr>
            <a:r>
              <a:rPr lang="fr-FR" sz="7200" i="0" dirty="0">
                <a:effectLst/>
                <a:latin typeface="Garamond" panose="02020404030301010803" pitchFamily="18" charset="0"/>
                <a:ea typeface="Verdana" panose="020B0604030504040204" pitchFamily="34" charset="0"/>
              </a:rPr>
              <a:t>pour réunir toute l’humanité.</a:t>
            </a:r>
          </a:p>
          <a:p>
            <a:pPr marL="0" indent="0" algn="ctr">
              <a:lnSpc>
                <a:spcPct val="100000"/>
              </a:lnSpc>
              <a:buNone/>
            </a:pPr>
            <a:r>
              <a:rPr lang="fr-FR" sz="7200" b="1" i="0" dirty="0">
                <a:effectLst/>
                <a:latin typeface="Garamond" panose="02020404030301010803" pitchFamily="18" charset="0"/>
                <a:ea typeface="Verdana" panose="020B0604030504040204" pitchFamily="34" charset="0"/>
              </a:rPr>
              <a:t>Kyrie eleison, Kyrie eleison.</a:t>
            </a:r>
          </a:p>
        </p:txBody>
      </p:sp>
    </p:spTree>
    <p:extLst>
      <p:ext uri="{BB962C8B-B14F-4D97-AF65-F5344CB8AC3E}">
        <p14:creationId xmlns:p14="http://schemas.microsoft.com/office/powerpoint/2010/main" val="3134544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E34979-AB46-A528-CBF9-45A9812FFE97}"/>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C1D86DE-8206-C05A-D8CA-F2370E239E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2B00746-C145-6321-A348-4821E05DC41E}"/>
              </a:ext>
            </a:extLst>
          </p:cNvPr>
          <p:cNvSpPr>
            <a:spLocks noGrp="1"/>
          </p:cNvSpPr>
          <p:nvPr>
            <p:ph type="title"/>
          </p:nvPr>
        </p:nvSpPr>
        <p:spPr>
          <a:xfrm>
            <a:off x="0" y="9466"/>
            <a:ext cx="12191998" cy="836561"/>
          </a:xfrm>
        </p:spPr>
        <p:txBody>
          <a:bodyPr anchor="b">
            <a:noAutofit/>
          </a:bodyPr>
          <a:lstStyle/>
          <a:p>
            <a:pPr algn="ctr">
              <a:lnSpc>
                <a:spcPct val="150000"/>
              </a:lnSpc>
            </a:pPr>
            <a:r>
              <a:rPr lang="en-US" dirty="0">
                <a:solidFill>
                  <a:schemeClr val="accent1">
                    <a:lumMod val="75000"/>
                  </a:schemeClr>
                </a:solidFill>
                <a:latin typeface="Algerian" panose="04020705040A02060702" pitchFamily="82" charset="0"/>
              </a:rPr>
              <a:t>Rite </a:t>
            </a:r>
            <a:r>
              <a:rPr lang="en-US" dirty="0" err="1">
                <a:solidFill>
                  <a:schemeClr val="accent1">
                    <a:lumMod val="75000"/>
                  </a:schemeClr>
                </a:solidFill>
                <a:latin typeface="Algerian" panose="04020705040A02060702" pitchFamily="82" charset="0"/>
              </a:rPr>
              <a:t>penitentiel</a:t>
            </a:r>
            <a:endParaRPr lang="en-US" dirty="0">
              <a:solidFill>
                <a:schemeClr val="accent1">
                  <a:lumMod val="75000"/>
                </a:schemeClr>
              </a:solidFill>
              <a:latin typeface="Algerian" panose="04020705040A02060702" pitchFamily="82" charset="0"/>
            </a:endParaRPr>
          </a:p>
        </p:txBody>
      </p:sp>
      <p:sp>
        <p:nvSpPr>
          <p:cNvPr id="15" name="Rectangle 14">
            <a:extLst>
              <a:ext uri="{FF2B5EF4-FFF2-40B4-BE49-F238E27FC236}">
                <a16:creationId xmlns:a16="http://schemas.microsoft.com/office/drawing/2014/main" id="{DF41A817-825C-5F12-71AA-3AA443E13B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3957383-C23A-1C99-68F1-905C1D35D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9CED468D-EB9C-591E-C800-9A1FB500A6A9}"/>
              </a:ext>
            </a:extLst>
          </p:cNvPr>
          <p:cNvPicPr>
            <a:picLocks noChangeAspect="1"/>
          </p:cNvPicPr>
          <p:nvPr/>
        </p:nvPicPr>
        <p:blipFill>
          <a:blip r:embed="rId2"/>
          <a:stretch>
            <a:fillRect/>
          </a:stretch>
        </p:blipFill>
        <p:spPr>
          <a:xfrm>
            <a:off x="10817785" y="1"/>
            <a:ext cx="1324925" cy="1784411"/>
          </a:xfrm>
          <a:prstGeom prst="rect">
            <a:avLst/>
          </a:prstGeom>
        </p:spPr>
      </p:pic>
      <p:pic>
        <p:nvPicPr>
          <p:cNvPr id="4" name="Image 3">
            <a:extLst>
              <a:ext uri="{FF2B5EF4-FFF2-40B4-BE49-F238E27FC236}">
                <a16:creationId xmlns:a16="http://schemas.microsoft.com/office/drawing/2014/main" id="{BDFEB4E0-1B5A-20A6-6D04-D3649807D037}"/>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6372"/>
                    </a14:imgEffect>
                    <a14:imgEffect>
                      <a14:saturation sat="400000"/>
                    </a14:imgEffect>
                  </a14:imgLayer>
                </a14:imgProps>
              </a:ext>
            </a:extLst>
          </a:blip>
          <a:stretch>
            <a:fillRect/>
          </a:stretch>
        </p:blipFill>
        <p:spPr>
          <a:xfrm>
            <a:off x="-2" y="9465"/>
            <a:ext cx="1173020" cy="1192021"/>
          </a:xfrm>
          <a:prstGeom prst="rect">
            <a:avLst/>
          </a:prstGeom>
        </p:spPr>
      </p:pic>
      <p:sp>
        <p:nvSpPr>
          <p:cNvPr id="8" name="Espace réservé du contenu 2">
            <a:extLst>
              <a:ext uri="{FF2B5EF4-FFF2-40B4-BE49-F238E27FC236}">
                <a16:creationId xmlns:a16="http://schemas.microsoft.com/office/drawing/2014/main" id="{0C19ACDA-6FC2-7084-A145-9DFDE7A67C3C}"/>
              </a:ext>
            </a:extLst>
          </p:cNvPr>
          <p:cNvSpPr>
            <a:spLocks noGrp="1"/>
          </p:cNvSpPr>
          <p:nvPr>
            <p:ph idx="1"/>
          </p:nvPr>
        </p:nvSpPr>
        <p:spPr>
          <a:xfrm>
            <a:off x="0" y="1091682"/>
            <a:ext cx="12192000" cy="5308690"/>
          </a:xfrm>
        </p:spPr>
        <p:txBody>
          <a:bodyPr>
            <a:noAutofit/>
          </a:bodyPr>
          <a:lstStyle/>
          <a:p>
            <a:pPr marL="0" indent="0" algn="ctr">
              <a:lnSpc>
                <a:spcPct val="100000"/>
              </a:lnSpc>
              <a:buNone/>
            </a:pPr>
            <a:r>
              <a:rPr lang="fr-FR" sz="7200" i="0" dirty="0">
                <a:effectLst/>
                <a:latin typeface="Garamond" panose="02020404030301010803" pitchFamily="18" charset="0"/>
                <a:ea typeface="Verdana" panose="020B0604030504040204" pitchFamily="34" charset="0"/>
              </a:rPr>
              <a:t>2. Ô Christ, venu dans le monde</a:t>
            </a:r>
          </a:p>
          <a:p>
            <a:pPr marL="0" indent="0" algn="ctr">
              <a:lnSpc>
                <a:spcPct val="100000"/>
              </a:lnSpc>
              <a:buNone/>
            </a:pPr>
            <a:r>
              <a:rPr lang="fr-FR" sz="7200" i="0" dirty="0">
                <a:effectLst/>
                <a:latin typeface="Garamond" panose="02020404030301010803" pitchFamily="18" charset="0"/>
                <a:ea typeface="Verdana" panose="020B0604030504040204" pitchFamily="34" charset="0"/>
              </a:rPr>
              <a:t>pour nous ouvrir un chemin d’unité.</a:t>
            </a:r>
          </a:p>
          <a:p>
            <a:pPr marL="0" indent="0" algn="ctr">
              <a:lnSpc>
                <a:spcPct val="150000"/>
              </a:lnSpc>
              <a:buNone/>
            </a:pPr>
            <a:r>
              <a:rPr lang="fr-FR" sz="7200" b="1" i="0" dirty="0" err="1">
                <a:effectLst/>
                <a:latin typeface="Garamond" panose="02020404030301010803" pitchFamily="18" charset="0"/>
                <a:ea typeface="Verdana" panose="020B0604030504040204" pitchFamily="34" charset="0"/>
              </a:rPr>
              <a:t>Christe</a:t>
            </a:r>
            <a:r>
              <a:rPr lang="fr-FR" sz="7200" b="1" i="0" dirty="0">
                <a:effectLst/>
                <a:latin typeface="Garamond" panose="02020404030301010803" pitchFamily="18" charset="0"/>
                <a:ea typeface="Verdana" panose="020B0604030504040204" pitchFamily="34" charset="0"/>
              </a:rPr>
              <a:t> eleison, </a:t>
            </a:r>
            <a:r>
              <a:rPr lang="fr-FR" sz="7200" b="1" i="0" dirty="0" err="1">
                <a:effectLst/>
                <a:latin typeface="Garamond" panose="02020404030301010803" pitchFamily="18" charset="0"/>
                <a:ea typeface="Verdana" panose="020B0604030504040204" pitchFamily="34" charset="0"/>
              </a:rPr>
              <a:t>Christe</a:t>
            </a:r>
            <a:r>
              <a:rPr lang="fr-FR" sz="7200" b="1" i="0" dirty="0">
                <a:effectLst/>
                <a:latin typeface="Garamond" panose="02020404030301010803" pitchFamily="18" charset="0"/>
                <a:ea typeface="Verdana" panose="020B0604030504040204" pitchFamily="34" charset="0"/>
              </a:rPr>
              <a:t> eleison</a:t>
            </a:r>
          </a:p>
        </p:txBody>
      </p:sp>
    </p:spTree>
    <p:extLst>
      <p:ext uri="{BB962C8B-B14F-4D97-AF65-F5344CB8AC3E}">
        <p14:creationId xmlns:p14="http://schemas.microsoft.com/office/powerpoint/2010/main" val="3244505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48BAF7-AAEB-A017-0B97-CC170E971109}"/>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F4F3308-64EA-9265-B902-438A6A5901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0346FCA-030D-567D-ED32-E3E49FC48778}"/>
              </a:ext>
            </a:extLst>
          </p:cNvPr>
          <p:cNvSpPr>
            <a:spLocks noGrp="1"/>
          </p:cNvSpPr>
          <p:nvPr>
            <p:ph type="title"/>
          </p:nvPr>
        </p:nvSpPr>
        <p:spPr>
          <a:xfrm>
            <a:off x="0" y="9466"/>
            <a:ext cx="12191998" cy="836561"/>
          </a:xfrm>
        </p:spPr>
        <p:txBody>
          <a:bodyPr anchor="b">
            <a:noAutofit/>
          </a:bodyPr>
          <a:lstStyle/>
          <a:p>
            <a:pPr algn="ctr">
              <a:lnSpc>
                <a:spcPct val="150000"/>
              </a:lnSpc>
            </a:pPr>
            <a:r>
              <a:rPr lang="en-US" dirty="0">
                <a:solidFill>
                  <a:schemeClr val="accent1">
                    <a:lumMod val="75000"/>
                  </a:schemeClr>
                </a:solidFill>
                <a:latin typeface="Algerian" panose="04020705040A02060702" pitchFamily="82" charset="0"/>
              </a:rPr>
              <a:t>Rite </a:t>
            </a:r>
            <a:r>
              <a:rPr lang="en-US" dirty="0" err="1">
                <a:solidFill>
                  <a:schemeClr val="accent1">
                    <a:lumMod val="75000"/>
                  </a:schemeClr>
                </a:solidFill>
                <a:latin typeface="Algerian" panose="04020705040A02060702" pitchFamily="82" charset="0"/>
              </a:rPr>
              <a:t>penitentiel</a:t>
            </a:r>
            <a:endParaRPr lang="en-US" dirty="0">
              <a:solidFill>
                <a:schemeClr val="accent1">
                  <a:lumMod val="75000"/>
                </a:schemeClr>
              </a:solidFill>
              <a:latin typeface="Algerian" panose="04020705040A02060702" pitchFamily="82" charset="0"/>
            </a:endParaRPr>
          </a:p>
        </p:txBody>
      </p:sp>
      <p:sp>
        <p:nvSpPr>
          <p:cNvPr id="15" name="Rectangle 14">
            <a:extLst>
              <a:ext uri="{FF2B5EF4-FFF2-40B4-BE49-F238E27FC236}">
                <a16:creationId xmlns:a16="http://schemas.microsoft.com/office/drawing/2014/main" id="{5A1D4852-C93B-EDD2-3610-F3E7BE008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5EBF397-06CC-A929-CAAA-755B218FD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E8FFC87F-0296-2244-96BB-2E17DF39E9C7}"/>
              </a:ext>
            </a:extLst>
          </p:cNvPr>
          <p:cNvPicPr>
            <a:picLocks noChangeAspect="1"/>
          </p:cNvPicPr>
          <p:nvPr/>
        </p:nvPicPr>
        <p:blipFill>
          <a:blip r:embed="rId2"/>
          <a:stretch>
            <a:fillRect/>
          </a:stretch>
        </p:blipFill>
        <p:spPr>
          <a:xfrm>
            <a:off x="10817785" y="1"/>
            <a:ext cx="1324925" cy="1784411"/>
          </a:xfrm>
          <a:prstGeom prst="rect">
            <a:avLst/>
          </a:prstGeom>
        </p:spPr>
      </p:pic>
      <p:pic>
        <p:nvPicPr>
          <p:cNvPr id="4" name="Image 3">
            <a:extLst>
              <a:ext uri="{FF2B5EF4-FFF2-40B4-BE49-F238E27FC236}">
                <a16:creationId xmlns:a16="http://schemas.microsoft.com/office/drawing/2014/main" id="{D6EFE602-A49F-3720-D27F-539C4E67979C}"/>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6372"/>
                    </a14:imgEffect>
                    <a14:imgEffect>
                      <a14:saturation sat="400000"/>
                    </a14:imgEffect>
                  </a14:imgLayer>
                </a14:imgProps>
              </a:ext>
            </a:extLst>
          </a:blip>
          <a:stretch>
            <a:fillRect/>
          </a:stretch>
        </p:blipFill>
        <p:spPr>
          <a:xfrm>
            <a:off x="-2" y="9465"/>
            <a:ext cx="1173020" cy="1192021"/>
          </a:xfrm>
          <a:prstGeom prst="rect">
            <a:avLst/>
          </a:prstGeom>
        </p:spPr>
      </p:pic>
      <p:sp>
        <p:nvSpPr>
          <p:cNvPr id="8" name="Espace réservé du contenu 2">
            <a:extLst>
              <a:ext uri="{FF2B5EF4-FFF2-40B4-BE49-F238E27FC236}">
                <a16:creationId xmlns:a16="http://schemas.microsoft.com/office/drawing/2014/main" id="{D8D6C802-0C62-D1D3-3957-F40DE10886B6}"/>
              </a:ext>
            </a:extLst>
          </p:cNvPr>
          <p:cNvSpPr>
            <a:spLocks noGrp="1"/>
          </p:cNvSpPr>
          <p:nvPr>
            <p:ph idx="1"/>
          </p:nvPr>
        </p:nvSpPr>
        <p:spPr>
          <a:xfrm>
            <a:off x="0" y="1136072"/>
            <a:ext cx="12192000" cy="5264300"/>
          </a:xfrm>
        </p:spPr>
        <p:txBody>
          <a:bodyPr>
            <a:noAutofit/>
          </a:bodyPr>
          <a:lstStyle/>
          <a:p>
            <a:pPr marL="0" indent="0" algn="ctr">
              <a:lnSpc>
                <a:spcPct val="100000"/>
              </a:lnSpc>
              <a:buNone/>
            </a:pPr>
            <a:r>
              <a:rPr lang="fr-FR" sz="7200" i="0" dirty="0">
                <a:effectLst/>
                <a:latin typeface="Garamond" panose="02020404030301010803" pitchFamily="18" charset="0"/>
                <a:ea typeface="Verdana" panose="020B0604030504040204" pitchFamily="34" charset="0"/>
              </a:rPr>
              <a:t>3. Seigneur Jésus, élevé dans la gloire, tu nous conduis vers un monde de paix.</a:t>
            </a:r>
          </a:p>
          <a:p>
            <a:pPr marL="0" indent="0" algn="ctr">
              <a:lnSpc>
                <a:spcPct val="100000"/>
              </a:lnSpc>
              <a:buNone/>
            </a:pPr>
            <a:r>
              <a:rPr lang="fr-FR" sz="7200" b="1" i="0" dirty="0">
                <a:effectLst/>
                <a:latin typeface="Garamond" panose="02020404030301010803" pitchFamily="18" charset="0"/>
                <a:ea typeface="Verdana" panose="020B0604030504040204" pitchFamily="34" charset="0"/>
              </a:rPr>
              <a:t>Kyrie eleison, Kyrie eleison.</a:t>
            </a:r>
          </a:p>
        </p:txBody>
      </p:sp>
    </p:spTree>
    <p:extLst>
      <p:ext uri="{BB962C8B-B14F-4D97-AF65-F5344CB8AC3E}">
        <p14:creationId xmlns:p14="http://schemas.microsoft.com/office/powerpoint/2010/main" val="4256020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43" name="Freeform: Shape 1042">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01600" sx="102000" sy="102000" algn="ctr"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2" descr="Aucune description de photo disponible.">
            <a:extLst>
              <a:ext uri="{FF2B5EF4-FFF2-40B4-BE49-F238E27FC236}">
                <a16:creationId xmlns:a16="http://schemas.microsoft.com/office/drawing/2014/main" id="{2F135181-6FC0-05A9-6723-FD3F1977D7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93" r="-1" b="47811"/>
          <a:stretch/>
        </p:blipFill>
        <p:spPr bwMode="auto">
          <a:xfrm>
            <a:off x="1114426"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839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70FD3B7-882B-66C3-BDAE-59A355709981}"/>
              </a:ext>
            </a:extLst>
          </p:cNvPr>
          <p:cNvPicPr>
            <a:picLocks noChangeAspect="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0"/>
                    </a14:imgEffect>
                  </a14:imgLayer>
                </a14:imgProps>
              </a:ext>
            </a:extLst>
          </a:blip>
          <a:srcRect t="32631" b="11129"/>
          <a:stretch/>
        </p:blipFill>
        <p:spPr>
          <a:xfrm>
            <a:off x="1143059" y="643466"/>
            <a:ext cx="9905881" cy="5571067"/>
          </a:xfrm>
          <a:prstGeom prst="rect">
            <a:avLst/>
          </a:prstGeom>
        </p:spPr>
      </p:pic>
      <p:sp>
        <p:nvSpPr>
          <p:cNvPr id="6" name="Titre 1">
            <a:extLst>
              <a:ext uri="{FF2B5EF4-FFF2-40B4-BE49-F238E27FC236}">
                <a16:creationId xmlns:a16="http://schemas.microsoft.com/office/drawing/2014/main" id="{473ABEDE-7858-B562-A165-75D471A596DD}"/>
              </a:ext>
            </a:extLst>
          </p:cNvPr>
          <p:cNvSpPr>
            <a:spLocks noGrp="1"/>
          </p:cNvSpPr>
          <p:nvPr>
            <p:ph type="title"/>
          </p:nvPr>
        </p:nvSpPr>
        <p:spPr>
          <a:xfrm>
            <a:off x="641180" y="4526719"/>
            <a:ext cx="10909640" cy="1687814"/>
          </a:xfrm>
        </p:spPr>
        <p:txBody>
          <a:bodyPr vert="horz" lIns="91440" tIns="45720" rIns="91440" bIns="45720" rtlCol="0" anchor="b">
            <a:normAutofit/>
          </a:bodyPr>
          <a:lstStyle/>
          <a:p>
            <a:pPr algn="ctr"/>
            <a:r>
              <a:rPr lang="en-US" sz="6600" i="0" kern="1200" cap="all" baseline="0" dirty="0">
                <a:solidFill>
                  <a:schemeClr val="accent1">
                    <a:lumMod val="75000"/>
                  </a:schemeClr>
                </a:solidFill>
                <a:latin typeface="Algerian" panose="04020705040A02060702" pitchFamily="82" charset="0"/>
              </a:rPr>
              <a:t>Liturgie de la parole</a:t>
            </a:r>
            <a:endParaRPr lang="en-US" sz="6600" kern="1200" dirty="0">
              <a:solidFill>
                <a:schemeClr val="accent1">
                  <a:lumMod val="75000"/>
                </a:schemeClr>
              </a:solidFill>
              <a:latin typeface="+mj-lt"/>
              <a:ea typeface="+mj-ea"/>
              <a:cs typeface="+mj-cs"/>
            </a:endParaRPr>
          </a:p>
        </p:txBody>
      </p:sp>
    </p:spTree>
    <p:extLst>
      <p:ext uri="{BB962C8B-B14F-4D97-AF65-F5344CB8AC3E}">
        <p14:creationId xmlns:p14="http://schemas.microsoft.com/office/powerpoint/2010/main" val="1147992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59B51AB1-085D-D42D-9D52-63A4DE760228}"/>
              </a:ext>
            </a:extLst>
          </p:cNvPr>
          <p:cNvPicPr>
            <a:picLocks noChangeAspect="1"/>
          </p:cNvPicPr>
          <p:nvPr/>
        </p:nvPicPr>
        <p:blipFill>
          <a:blip r:embed="rId2"/>
          <a:stretch>
            <a:fillRect/>
          </a:stretch>
        </p:blipFill>
        <p:spPr>
          <a:xfrm>
            <a:off x="350981" y="326691"/>
            <a:ext cx="11487813" cy="6203418"/>
          </a:xfrm>
          <a:prstGeom prst="rect">
            <a:avLst/>
          </a:prstGeom>
        </p:spPr>
      </p:pic>
      <p:sp>
        <p:nvSpPr>
          <p:cNvPr id="4" name="ZoneTexte 3">
            <a:extLst>
              <a:ext uri="{FF2B5EF4-FFF2-40B4-BE49-F238E27FC236}">
                <a16:creationId xmlns:a16="http://schemas.microsoft.com/office/drawing/2014/main" id="{05BF9C52-3DA4-C8B4-D78E-87CCF9C8816C}"/>
              </a:ext>
            </a:extLst>
          </p:cNvPr>
          <p:cNvSpPr txBox="1"/>
          <p:nvPr/>
        </p:nvSpPr>
        <p:spPr>
          <a:xfrm>
            <a:off x="2919595" y="2142836"/>
            <a:ext cx="3278221" cy="1754326"/>
          </a:xfrm>
          <a:prstGeom prst="rect">
            <a:avLst/>
          </a:prstGeom>
          <a:noFill/>
        </p:spPr>
        <p:txBody>
          <a:bodyPr wrap="square" rtlCol="0">
            <a:spAutoFit/>
          </a:bodyPr>
          <a:lstStyle/>
          <a:p>
            <a:r>
              <a:rPr lang="fr-FR" sz="5400" dirty="0">
                <a:solidFill>
                  <a:schemeClr val="accent1">
                    <a:lumMod val="75000"/>
                  </a:schemeClr>
                </a:solidFill>
                <a:latin typeface="Algerian" panose="04020705040A02060702" pitchFamily="82" charset="0"/>
              </a:rPr>
              <a:t>1</a:t>
            </a:r>
            <a:r>
              <a:rPr lang="fr-FR" sz="5400" baseline="30000" dirty="0">
                <a:solidFill>
                  <a:schemeClr val="accent1">
                    <a:lumMod val="75000"/>
                  </a:schemeClr>
                </a:solidFill>
                <a:latin typeface="Algerian" panose="04020705040A02060702" pitchFamily="82" charset="0"/>
              </a:rPr>
              <a:t>ère</a:t>
            </a:r>
            <a:r>
              <a:rPr lang="fr-FR" sz="5400" dirty="0">
                <a:solidFill>
                  <a:schemeClr val="accent1">
                    <a:lumMod val="75000"/>
                  </a:schemeClr>
                </a:solidFill>
                <a:latin typeface="Algerian" panose="04020705040A02060702" pitchFamily="82" charset="0"/>
              </a:rPr>
              <a:t> Lecture</a:t>
            </a:r>
          </a:p>
        </p:txBody>
      </p:sp>
      <p:sp>
        <p:nvSpPr>
          <p:cNvPr id="5" name="ZoneTexte 4">
            <a:extLst>
              <a:ext uri="{FF2B5EF4-FFF2-40B4-BE49-F238E27FC236}">
                <a16:creationId xmlns:a16="http://schemas.microsoft.com/office/drawing/2014/main" id="{CF2D17D7-1F26-1194-B976-B8980DDD8ED2}"/>
              </a:ext>
            </a:extLst>
          </p:cNvPr>
          <p:cNvSpPr txBox="1"/>
          <p:nvPr/>
        </p:nvSpPr>
        <p:spPr>
          <a:xfrm>
            <a:off x="6271491" y="1329122"/>
            <a:ext cx="3592946" cy="2800767"/>
          </a:xfrm>
          <a:prstGeom prst="rect">
            <a:avLst/>
          </a:prstGeom>
          <a:noFill/>
        </p:spPr>
        <p:txBody>
          <a:bodyPr wrap="square" rtlCol="0">
            <a:spAutoFit/>
          </a:bodyPr>
          <a:lstStyle/>
          <a:p>
            <a:pPr algn="ctr"/>
            <a:r>
              <a:rPr lang="fr-FR" sz="4400" dirty="0">
                <a:solidFill>
                  <a:schemeClr val="accent1">
                    <a:lumMod val="75000"/>
                  </a:schemeClr>
                </a:solidFill>
                <a:latin typeface="Algerian" panose="04020705040A02060702" pitchFamily="82" charset="0"/>
              </a:rPr>
              <a:t>du livre du prophète Sophonie (3, 14-18a)</a:t>
            </a:r>
          </a:p>
        </p:txBody>
      </p:sp>
    </p:spTree>
    <p:extLst>
      <p:ext uri="{BB962C8B-B14F-4D97-AF65-F5344CB8AC3E}">
        <p14:creationId xmlns:p14="http://schemas.microsoft.com/office/powerpoint/2010/main" val="4111048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2BBF09D-B53E-2967-5D71-602D2FD0D764}"/>
              </a:ext>
            </a:extLst>
          </p:cNvPr>
          <p:cNvSpPr>
            <a:spLocks noGrp="1"/>
          </p:cNvSpPr>
          <p:nvPr>
            <p:ph idx="1"/>
          </p:nvPr>
        </p:nvSpPr>
        <p:spPr>
          <a:xfrm>
            <a:off x="0" y="0"/>
            <a:ext cx="12192000" cy="6858000"/>
          </a:xfrm>
        </p:spPr>
        <p:txBody>
          <a:bodyPr>
            <a:noAutofit/>
          </a:bodyPr>
          <a:lstStyle/>
          <a:p>
            <a:pPr marL="0" indent="0">
              <a:buNone/>
            </a:pPr>
            <a:r>
              <a:rPr lang="fr-FR" sz="6000" dirty="0">
                <a:latin typeface="Garamond" panose="02020404030301010803" pitchFamily="18" charset="0"/>
                <a:cs typeface="Calibri" panose="020F0502020204030204" pitchFamily="34" charset="0"/>
              </a:rPr>
              <a:t>Pousse des cris de joie, fille de Sion! Éclate en ovations, Israël!</a:t>
            </a:r>
          </a:p>
          <a:p>
            <a:pPr marL="0" indent="0">
              <a:buNone/>
            </a:pPr>
            <a:r>
              <a:rPr lang="fr-FR" sz="6000" dirty="0">
                <a:latin typeface="Garamond" panose="02020404030301010803" pitchFamily="18" charset="0"/>
                <a:cs typeface="Calibri" panose="020F0502020204030204" pitchFamily="34" charset="0"/>
              </a:rPr>
              <a:t>Réjouis-toi, de tout ton cœur bondis de joie, fille de Jérusalem! Le Seigneur a levé les sentences qui pesaient sur toi, il a écarté tes ennemis. Le roi d’Israël, le Seigneur, est en toi. Tu n’as plus à</a:t>
            </a:r>
          </a:p>
          <a:p>
            <a:pPr marL="0" indent="0">
              <a:buNone/>
            </a:pPr>
            <a:r>
              <a:rPr lang="fr-FR" sz="6000" dirty="0">
                <a:latin typeface="Garamond" panose="02020404030301010803" pitchFamily="18" charset="0"/>
                <a:cs typeface="Calibri" panose="020F0502020204030204" pitchFamily="34" charset="0"/>
              </a:rPr>
              <a:t>craindre le malheur.</a:t>
            </a:r>
          </a:p>
        </p:txBody>
      </p:sp>
    </p:spTree>
    <p:extLst>
      <p:ext uri="{BB962C8B-B14F-4D97-AF65-F5344CB8AC3E}">
        <p14:creationId xmlns:p14="http://schemas.microsoft.com/office/powerpoint/2010/main" val="2170169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2E2C61-F2D9-43B5-760E-FBDF6147ACF7}"/>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0B82F18-C3D8-F868-1115-156DAEEDE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 3">
            <a:extLst>
              <a:ext uri="{FF2B5EF4-FFF2-40B4-BE49-F238E27FC236}">
                <a16:creationId xmlns:a16="http://schemas.microsoft.com/office/drawing/2014/main" id="{8F32EEAE-7D87-EAEE-6482-2867F67A07FB}"/>
              </a:ext>
            </a:extLst>
          </p:cNvPr>
          <p:cNvPicPr>
            <a:picLocks noChangeAspect="1"/>
          </p:cNvPicPr>
          <p:nvPr/>
        </p:nvPicPr>
        <p:blipFill>
          <a:blip r:embed="rId2"/>
          <a:stretch>
            <a:fillRect/>
          </a:stretch>
        </p:blipFill>
        <p:spPr>
          <a:xfrm>
            <a:off x="11360727" y="1"/>
            <a:ext cx="781983" cy="1053176"/>
          </a:xfrm>
          <a:prstGeom prst="rect">
            <a:avLst/>
          </a:prstGeom>
        </p:spPr>
      </p:pic>
      <p:sp>
        <p:nvSpPr>
          <p:cNvPr id="15" name="Rectangle 14">
            <a:extLst>
              <a:ext uri="{FF2B5EF4-FFF2-40B4-BE49-F238E27FC236}">
                <a16:creationId xmlns:a16="http://schemas.microsoft.com/office/drawing/2014/main" id="{D2D6851E-B2D0-D3EF-7FE6-489BC69F8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13A31CC-5A08-CE53-1BA3-D1E5EA7D2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 4">
            <a:extLst>
              <a:ext uri="{FF2B5EF4-FFF2-40B4-BE49-F238E27FC236}">
                <a16:creationId xmlns:a16="http://schemas.microsoft.com/office/drawing/2014/main" id="{290DEACE-0AEA-8638-1A16-F131BD09D903}"/>
              </a:ext>
            </a:extLst>
          </p:cNvPr>
          <p:cNvPicPr>
            <a:picLocks noChangeAspect="1"/>
          </p:cNvPicPr>
          <p:nvPr/>
        </p:nvPicPr>
        <p:blipFill>
          <a:blip r:embed="rId3"/>
          <a:stretch>
            <a:fillRect/>
          </a:stretch>
        </p:blipFill>
        <p:spPr>
          <a:xfrm>
            <a:off x="0" y="-2"/>
            <a:ext cx="2309404" cy="2590801"/>
          </a:xfrm>
          <a:prstGeom prst="rect">
            <a:avLst/>
          </a:prstGeom>
        </p:spPr>
      </p:pic>
      <p:sp>
        <p:nvSpPr>
          <p:cNvPr id="3" name="Espace réservé du contenu 2">
            <a:extLst>
              <a:ext uri="{FF2B5EF4-FFF2-40B4-BE49-F238E27FC236}">
                <a16:creationId xmlns:a16="http://schemas.microsoft.com/office/drawing/2014/main" id="{00EF9C00-26C0-5110-E77E-4FC546FECBDB}"/>
              </a:ext>
            </a:extLst>
          </p:cNvPr>
          <p:cNvSpPr>
            <a:spLocks noGrp="1"/>
          </p:cNvSpPr>
          <p:nvPr>
            <p:ph idx="1"/>
          </p:nvPr>
        </p:nvSpPr>
        <p:spPr>
          <a:xfrm>
            <a:off x="0" y="711456"/>
            <a:ext cx="12192002" cy="5732510"/>
          </a:xfrm>
        </p:spPr>
        <p:txBody>
          <a:bodyPr>
            <a:noAutofit/>
          </a:bodyPr>
          <a:lstStyle/>
          <a:p>
            <a:pPr marL="1143000" indent="-1143000" algn="ctr">
              <a:lnSpc>
                <a:spcPct val="100000"/>
              </a:lnSpc>
              <a:buAutoNum type="arabicPeriod"/>
            </a:pPr>
            <a:r>
              <a:rPr lang="fr-FR" sz="8000" dirty="0">
                <a:latin typeface="Garamond" panose="02020404030301010803" pitchFamily="18" charset="0"/>
              </a:rPr>
              <a:t>Viens, Seigneur chez nous, </a:t>
            </a:r>
          </a:p>
          <a:p>
            <a:pPr marL="0" indent="0" algn="ctr">
              <a:lnSpc>
                <a:spcPct val="100000"/>
              </a:lnSpc>
              <a:buNone/>
            </a:pPr>
            <a:r>
              <a:rPr lang="fr-FR" sz="8000" dirty="0">
                <a:latin typeface="Garamond" panose="02020404030301010803" pitchFamily="18" charset="0"/>
              </a:rPr>
              <a:t>nous donner la vie. </a:t>
            </a:r>
          </a:p>
          <a:p>
            <a:pPr marL="0" indent="0" algn="ctr">
              <a:lnSpc>
                <a:spcPct val="100000"/>
              </a:lnSpc>
              <a:buNone/>
            </a:pPr>
            <a:r>
              <a:rPr lang="fr-FR" sz="8000" dirty="0">
                <a:latin typeface="Garamond" panose="02020404030301010803" pitchFamily="18" charset="0"/>
              </a:rPr>
              <a:t>Viens, Seigneur, chez nous, </a:t>
            </a:r>
          </a:p>
          <a:p>
            <a:pPr marL="0" indent="0" algn="ctr">
              <a:lnSpc>
                <a:spcPct val="100000"/>
              </a:lnSpc>
              <a:buNone/>
            </a:pPr>
            <a:r>
              <a:rPr lang="fr-FR" sz="8000" b="1" dirty="0">
                <a:latin typeface="Garamond" panose="02020404030301010803" pitchFamily="18" charset="0"/>
              </a:rPr>
              <a:t>viens, nous t’attendons</a:t>
            </a:r>
          </a:p>
        </p:txBody>
      </p:sp>
      <p:sp>
        <p:nvSpPr>
          <p:cNvPr id="2" name="Titre 1">
            <a:extLst>
              <a:ext uri="{FF2B5EF4-FFF2-40B4-BE49-F238E27FC236}">
                <a16:creationId xmlns:a16="http://schemas.microsoft.com/office/drawing/2014/main" id="{9AA15A0E-F8E2-C8DC-15BB-48EA72A4992F}"/>
              </a:ext>
            </a:extLst>
          </p:cNvPr>
          <p:cNvSpPr>
            <a:spLocks noGrp="1"/>
          </p:cNvSpPr>
          <p:nvPr>
            <p:ph type="title"/>
          </p:nvPr>
        </p:nvSpPr>
        <p:spPr>
          <a:xfrm>
            <a:off x="0" y="9466"/>
            <a:ext cx="12191998" cy="836561"/>
          </a:xfrm>
        </p:spPr>
        <p:txBody>
          <a:bodyPr anchor="b">
            <a:noAutofit/>
          </a:bodyPr>
          <a:lstStyle/>
          <a:p>
            <a:pPr algn="ctr"/>
            <a:r>
              <a:rPr lang="fr-FR" sz="6000" dirty="0">
                <a:solidFill>
                  <a:schemeClr val="accent1">
                    <a:lumMod val="75000"/>
                  </a:schemeClr>
                </a:solidFill>
                <a:latin typeface="Algerian" panose="04020705040A02060702" pitchFamily="82" charset="0"/>
              </a:rPr>
              <a:t>Chant à l’esprit saint</a:t>
            </a:r>
          </a:p>
        </p:txBody>
      </p:sp>
    </p:spTree>
    <p:extLst>
      <p:ext uri="{BB962C8B-B14F-4D97-AF65-F5344CB8AC3E}">
        <p14:creationId xmlns:p14="http://schemas.microsoft.com/office/powerpoint/2010/main" val="1968854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2BBF09D-B53E-2967-5D71-602D2FD0D764}"/>
              </a:ext>
            </a:extLst>
          </p:cNvPr>
          <p:cNvSpPr>
            <a:spLocks noGrp="1"/>
          </p:cNvSpPr>
          <p:nvPr>
            <p:ph idx="1"/>
          </p:nvPr>
        </p:nvSpPr>
        <p:spPr>
          <a:xfrm>
            <a:off x="0" y="0"/>
            <a:ext cx="12192000" cy="6858000"/>
          </a:xfrm>
        </p:spPr>
        <p:txBody>
          <a:bodyPr>
            <a:noAutofit/>
          </a:bodyPr>
          <a:lstStyle/>
          <a:p>
            <a:pPr marL="0" indent="0">
              <a:buNone/>
            </a:pPr>
            <a:r>
              <a:rPr lang="fr-FR" sz="6000" dirty="0">
                <a:latin typeface="Garamond" panose="02020404030301010803" pitchFamily="18" charset="0"/>
                <a:cs typeface="Calibri" panose="020F0502020204030204" pitchFamily="34" charset="0"/>
              </a:rPr>
              <a:t>. Ce jour-là, on dira à Jérusalem: « Ne crains pas, Sion! Ne laisse pas tes mains défaillir ! Le Seigneur ton Dieu est en toi, c’est lui, le héros qui apporte le salut. Il aura en toi sa joie et son allégresse, il te renouvellera par son amour; il exultera pour toi et se réjouira, comme aux jours de fête. »</a:t>
            </a:r>
          </a:p>
        </p:txBody>
      </p:sp>
    </p:spTree>
    <p:extLst>
      <p:ext uri="{BB962C8B-B14F-4D97-AF65-F5344CB8AC3E}">
        <p14:creationId xmlns:p14="http://schemas.microsoft.com/office/powerpoint/2010/main" val="4207998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1F71082-E6F4-B398-EB17-577F5B760FE6}"/>
              </a:ext>
            </a:extLst>
          </p:cNvPr>
          <p:cNvSpPr>
            <a:spLocks noGrp="1"/>
          </p:cNvSpPr>
          <p:nvPr>
            <p:ph type="title"/>
          </p:nvPr>
        </p:nvSpPr>
        <p:spPr>
          <a:xfrm>
            <a:off x="0" y="9466"/>
            <a:ext cx="12191998" cy="836561"/>
          </a:xfrm>
        </p:spPr>
        <p:txBody>
          <a:bodyPr anchor="b">
            <a:noAutofit/>
          </a:bodyPr>
          <a:lstStyle/>
          <a:p>
            <a:pPr algn="ctr">
              <a:lnSpc>
                <a:spcPct val="150000"/>
              </a:lnSpc>
            </a:pPr>
            <a:r>
              <a:rPr lang="en-US" sz="5400" dirty="0" err="1">
                <a:solidFill>
                  <a:schemeClr val="accent1">
                    <a:lumMod val="75000"/>
                  </a:schemeClr>
                </a:solidFill>
                <a:latin typeface="Algerian" panose="04020705040A02060702" pitchFamily="82" charset="0"/>
              </a:rPr>
              <a:t>Psaume</a:t>
            </a:r>
            <a:endParaRPr lang="en-US" sz="5400" dirty="0">
              <a:solidFill>
                <a:schemeClr val="accent1">
                  <a:lumMod val="75000"/>
                </a:schemeClr>
              </a:solidFill>
              <a:latin typeface="Algerian" panose="04020705040A02060702" pitchFamily="82" charset="0"/>
            </a:endParaRPr>
          </a:p>
        </p:txBody>
      </p:sp>
      <p:pic>
        <p:nvPicPr>
          <p:cNvPr id="4" name="Image 3">
            <a:extLst>
              <a:ext uri="{FF2B5EF4-FFF2-40B4-BE49-F238E27FC236}">
                <a16:creationId xmlns:a16="http://schemas.microsoft.com/office/drawing/2014/main" id="{398F58F3-7650-1EE6-C860-4E07886ECC04}"/>
              </a:ext>
            </a:extLst>
          </p:cNvPr>
          <p:cNvPicPr>
            <a:picLocks noChangeAspect="1"/>
          </p:cNvPicPr>
          <p:nvPr/>
        </p:nvPicPr>
        <p:blipFill>
          <a:blip r:embed="rId2"/>
          <a:stretch>
            <a:fillRect/>
          </a:stretch>
        </p:blipFill>
        <p:spPr>
          <a:xfrm>
            <a:off x="10318251" y="11526"/>
            <a:ext cx="1771194" cy="2385446"/>
          </a:xfrm>
          <a:prstGeom prst="rect">
            <a:avLst/>
          </a:prstGeom>
        </p:spPr>
      </p:pic>
      <p:sp>
        <p:nvSpPr>
          <p:cNvPr id="15" name="Rectangle 14">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C23C5AAB-2D42-D5BE-4EAC-859D4CF3F538}"/>
              </a:ext>
            </a:extLst>
          </p:cNvPr>
          <p:cNvSpPr txBox="1"/>
          <p:nvPr/>
        </p:nvSpPr>
        <p:spPr>
          <a:xfrm>
            <a:off x="-2" y="1559723"/>
            <a:ext cx="12192000" cy="4519571"/>
          </a:xfrm>
          <a:prstGeom prst="rect">
            <a:avLst/>
          </a:prstGeom>
          <a:noFill/>
        </p:spPr>
        <p:txBody>
          <a:bodyPr wrap="square">
            <a:spAutoFit/>
          </a:bodyPr>
          <a:lstStyle/>
          <a:p>
            <a:pPr algn="ctr">
              <a:lnSpc>
                <a:spcPct val="150000"/>
              </a:lnSpc>
            </a:pPr>
            <a:r>
              <a:rPr lang="fr-FR" sz="6600" b="1" dirty="0">
                <a:latin typeface="Garamond" panose="02020404030301010803" pitchFamily="18" charset="0"/>
              </a:rPr>
              <a:t>Jubile, crie de joie, </a:t>
            </a:r>
          </a:p>
          <a:p>
            <a:pPr algn="ctr">
              <a:lnSpc>
                <a:spcPct val="150000"/>
              </a:lnSpc>
            </a:pPr>
            <a:r>
              <a:rPr lang="fr-FR" sz="6600" b="1" dirty="0">
                <a:latin typeface="Garamond" panose="02020404030301010803" pitchFamily="18" charset="0"/>
              </a:rPr>
              <a:t>car il est grand au milieu de toi,</a:t>
            </a:r>
          </a:p>
          <a:p>
            <a:pPr algn="ctr">
              <a:lnSpc>
                <a:spcPct val="150000"/>
              </a:lnSpc>
            </a:pPr>
            <a:r>
              <a:rPr lang="fr-FR" sz="6600" b="1" dirty="0">
                <a:latin typeface="Garamond" panose="02020404030301010803" pitchFamily="18" charset="0"/>
              </a:rPr>
              <a:t>le Saint d’Israël</a:t>
            </a:r>
          </a:p>
        </p:txBody>
      </p:sp>
    </p:spTree>
    <p:extLst>
      <p:ext uri="{BB962C8B-B14F-4D97-AF65-F5344CB8AC3E}">
        <p14:creationId xmlns:p14="http://schemas.microsoft.com/office/powerpoint/2010/main" val="111458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1F71082-E6F4-B398-EB17-577F5B760FE6}"/>
              </a:ext>
            </a:extLst>
          </p:cNvPr>
          <p:cNvSpPr>
            <a:spLocks noGrp="1"/>
          </p:cNvSpPr>
          <p:nvPr>
            <p:ph type="title"/>
          </p:nvPr>
        </p:nvSpPr>
        <p:spPr>
          <a:xfrm>
            <a:off x="0" y="9466"/>
            <a:ext cx="12191998" cy="836561"/>
          </a:xfrm>
        </p:spPr>
        <p:txBody>
          <a:bodyPr anchor="b">
            <a:noAutofit/>
          </a:bodyPr>
          <a:lstStyle/>
          <a:p>
            <a:pPr algn="ctr">
              <a:lnSpc>
                <a:spcPct val="150000"/>
              </a:lnSpc>
            </a:pPr>
            <a:r>
              <a:rPr lang="en-US" sz="5400" dirty="0" err="1">
                <a:solidFill>
                  <a:schemeClr val="accent1">
                    <a:lumMod val="75000"/>
                  </a:schemeClr>
                </a:solidFill>
                <a:latin typeface="Algerian" panose="04020705040A02060702" pitchFamily="82" charset="0"/>
              </a:rPr>
              <a:t>Psaume</a:t>
            </a:r>
            <a:endParaRPr lang="en-US" sz="5400" dirty="0">
              <a:solidFill>
                <a:schemeClr val="accent1">
                  <a:lumMod val="75000"/>
                </a:schemeClr>
              </a:solidFill>
              <a:latin typeface="Algerian" panose="04020705040A02060702" pitchFamily="82" charset="0"/>
            </a:endParaRPr>
          </a:p>
        </p:txBody>
      </p:sp>
      <p:pic>
        <p:nvPicPr>
          <p:cNvPr id="4" name="Image 3">
            <a:extLst>
              <a:ext uri="{FF2B5EF4-FFF2-40B4-BE49-F238E27FC236}">
                <a16:creationId xmlns:a16="http://schemas.microsoft.com/office/drawing/2014/main" id="{398F58F3-7650-1EE6-C860-4E07886ECC04}"/>
              </a:ext>
            </a:extLst>
          </p:cNvPr>
          <p:cNvPicPr>
            <a:picLocks noChangeAspect="1"/>
          </p:cNvPicPr>
          <p:nvPr/>
        </p:nvPicPr>
        <p:blipFill>
          <a:blip r:embed="rId2"/>
          <a:stretch>
            <a:fillRect/>
          </a:stretch>
        </p:blipFill>
        <p:spPr>
          <a:xfrm>
            <a:off x="11058805" y="11526"/>
            <a:ext cx="1030639" cy="1388066"/>
          </a:xfrm>
          <a:prstGeom prst="rect">
            <a:avLst/>
          </a:prstGeom>
        </p:spPr>
      </p:pic>
      <p:sp>
        <p:nvSpPr>
          <p:cNvPr id="15" name="Rectangle 14">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C23C5AAB-2D42-D5BE-4EAC-859D4CF3F538}"/>
              </a:ext>
            </a:extLst>
          </p:cNvPr>
          <p:cNvSpPr txBox="1"/>
          <p:nvPr/>
        </p:nvSpPr>
        <p:spPr>
          <a:xfrm>
            <a:off x="0" y="846027"/>
            <a:ext cx="12192000" cy="5632311"/>
          </a:xfrm>
          <a:prstGeom prst="rect">
            <a:avLst/>
          </a:prstGeom>
          <a:noFill/>
        </p:spPr>
        <p:txBody>
          <a:bodyPr wrap="square">
            <a:spAutoFit/>
          </a:bodyPr>
          <a:lstStyle/>
          <a:p>
            <a:pPr marL="0" indent="0" algn="ctr">
              <a:buNone/>
            </a:pPr>
            <a:r>
              <a:rPr lang="fr-FR" sz="6000" dirty="0">
                <a:latin typeface="Garamond" panose="02020404030301010803" pitchFamily="18" charset="0"/>
                <a:cs typeface="Calibri" panose="020F0502020204030204" pitchFamily="34" charset="0"/>
              </a:rPr>
              <a:t>Voici le Dieu qui me sauve :</a:t>
            </a:r>
          </a:p>
          <a:p>
            <a:pPr marL="0" indent="0" algn="ctr">
              <a:buNone/>
            </a:pPr>
            <a:r>
              <a:rPr lang="fr-FR" sz="6000" dirty="0">
                <a:latin typeface="Garamond" panose="02020404030301010803" pitchFamily="18" charset="0"/>
                <a:cs typeface="Calibri" panose="020F0502020204030204" pitchFamily="34" charset="0"/>
              </a:rPr>
              <a:t>j’ai confiance, je n’ai plus de crainte.</a:t>
            </a:r>
          </a:p>
          <a:p>
            <a:pPr marL="0" indent="0" algn="ctr">
              <a:buNone/>
            </a:pPr>
            <a:r>
              <a:rPr lang="fr-FR" sz="6000" dirty="0">
                <a:latin typeface="Garamond" panose="02020404030301010803" pitchFamily="18" charset="0"/>
                <a:cs typeface="Calibri" panose="020F0502020204030204" pitchFamily="34" charset="0"/>
              </a:rPr>
              <a:t>Ma force et mon chant, c’est le Seigneur;</a:t>
            </a:r>
          </a:p>
          <a:p>
            <a:pPr marL="0" indent="0" algn="ctr">
              <a:buNone/>
            </a:pPr>
            <a:r>
              <a:rPr lang="fr-FR" sz="6000" dirty="0">
                <a:latin typeface="Garamond" panose="02020404030301010803" pitchFamily="18" charset="0"/>
                <a:cs typeface="Calibri" panose="020F0502020204030204" pitchFamily="34" charset="0"/>
              </a:rPr>
              <a:t>il est pour moi le salut.</a:t>
            </a:r>
          </a:p>
          <a:p>
            <a:pPr marL="0" indent="0" algn="ctr">
              <a:buNone/>
            </a:pPr>
            <a:r>
              <a:rPr lang="fr-FR" sz="6000" dirty="0">
                <a:latin typeface="Garamond" panose="02020404030301010803" pitchFamily="18" charset="0"/>
                <a:cs typeface="Calibri" panose="020F0502020204030204" pitchFamily="34" charset="0"/>
              </a:rPr>
              <a:t>Exultant de joie, vous puiserez les eaux</a:t>
            </a:r>
          </a:p>
          <a:p>
            <a:pPr marL="0" indent="0" algn="ctr">
              <a:buNone/>
            </a:pPr>
            <a:r>
              <a:rPr lang="fr-FR" sz="6000" dirty="0">
                <a:latin typeface="Garamond" panose="02020404030301010803" pitchFamily="18" charset="0"/>
                <a:cs typeface="Calibri" panose="020F0502020204030204" pitchFamily="34" charset="0"/>
              </a:rPr>
              <a:t>aux sources du salut. </a:t>
            </a:r>
            <a:endParaRPr lang="fr-FR" sz="6000" b="1" dirty="0">
              <a:latin typeface="Garamond" panose="02020404030301010803" pitchFamily="18" charset="0"/>
              <a:cs typeface="Calibri" panose="020F0502020204030204" pitchFamily="34" charset="0"/>
            </a:endParaRPr>
          </a:p>
        </p:txBody>
      </p:sp>
    </p:spTree>
    <p:extLst>
      <p:ext uri="{BB962C8B-B14F-4D97-AF65-F5344CB8AC3E}">
        <p14:creationId xmlns:p14="http://schemas.microsoft.com/office/powerpoint/2010/main" val="1266868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9452E2-2A8A-7E6D-CD8B-761557480537}"/>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8E50F7C-BE80-8733-BAA4-4E87AD26EF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53831B8-D394-5209-4287-0E5670461FDC}"/>
              </a:ext>
            </a:extLst>
          </p:cNvPr>
          <p:cNvSpPr>
            <a:spLocks noGrp="1"/>
          </p:cNvSpPr>
          <p:nvPr>
            <p:ph type="title"/>
          </p:nvPr>
        </p:nvSpPr>
        <p:spPr>
          <a:xfrm>
            <a:off x="0" y="9466"/>
            <a:ext cx="12191998" cy="836561"/>
          </a:xfrm>
        </p:spPr>
        <p:txBody>
          <a:bodyPr anchor="b">
            <a:noAutofit/>
          </a:bodyPr>
          <a:lstStyle/>
          <a:p>
            <a:pPr algn="ctr">
              <a:lnSpc>
                <a:spcPct val="150000"/>
              </a:lnSpc>
            </a:pPr>
            <a:r>
              <a:rPr lang="en-US" sz="5400" dirty="0" err="1">
                <a:solidFill>
                  <a:schemeClr val="accent1">
                    <a:lumMod val="75000"/>
                  </a:schemeClr>
                </a:solidFill>
                <a:latin typeface="Algerian" panose="04020705040A02060702" pitchFamily="82" charset="0"/>
              </a:rPr>
              <a:t>Psaume</a:t>
            </a:r>
            <a:endParaRPr lang="en-US" sz="5400" dirty="0">
              <a:solidFill>
                <a:schemeClr val="accent1">
                  <a:lumMod val="75000"/>
                </a:schemeClr>
              </a:solidFill>
              <a:latin typeface="Algerian" panose="04020705040A02060702" pitchFamily="82" charset="0"/>
            </a:endParaRPr>
          </a:p>
        </p:txBody>
      </p:sp>
      <p:pic>
        <p:nvPicPr>
          <p:cNvPr id="4" name="Image 3">
            <a:extLst>
              <a:ext uri="{FF2B5EF4-FFF2-40B4-BE49-F238E27FC236}">
                <a16:creationId xmlns:a16="http://schemas.microsoft.com/office/drawing/2014/main" id="{DA9A2AE2-BB42-20CE-06D9-CAD3E7434C18}"/>
              </a:ext>
            </a:extLst>
          </p:cNvPr>
          <p:cNvPicPr>
            <a:picLocks noChangeAspect="1"/>
          </p:cNvPicPr>
          <p:nvPr/>
        </p:nvPicPr>
        <p:blipFill>
          <a:blip r:embed="rId2"/>
          <a:stretch>
            <a:fillRect/>
          </a:stretch>
        </p:blipFill>
        <p:spPr>
          <a:xfrm>
            <a:off x="10318251" y="11526"/>
            <a:ext cx="1771194" cy="2385446"/>
          </a:xfrm>
          <a:prstGeom prst="rect">
            <a:avLst/>
          </a:prstGeom>
        </p:spPr>
      </p:pic>
      <p:sp>
        <p:nvSpPr>
          <p:cNvPr id="15" name="Rectangle 14">
            <a:extLst>
              <a:ext uri="{FF2B5EF4-FFF2-40B4-BE49-F238E27FC236}">
                <a16:creationId xmlns:a16="http://schemas.microsoft.com/office/drawing/2014/main" id="{F2D30AF9-D627-4075-C385-439A16476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AE9C454-8E09-4FFF-5C7C-5A714B3E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BF6CF6AC-D642-52B1-44B3-7A388DEB1A42}"/>
              </a:ext>
            </a:extLst>
          </p:cNvPr>
          <p:cNvSpPr txBox="1"/>
          <p:nvPr/>
        </p:nvSpPr>
        <p:spPr>
          <a:xfrm>
            <a:off x="-2" y="1559723"/>
            <a:ext cx="12192000" cy="4519571"/>
          </a:xfrm>
          <a:prstGeom prst="rect">
            <a:avLst/>
          </a:prstGeom>
          <a:noFill/>
        </p:spPr>
        <p:txBody>
          <a:bodyPr wrap="square">
            <a:spAutoFit/>
          </a:bodyPr>
          <a:lstStyle/>
          <a:p>
            <a:pPr algn="ctr">
              <a:lnSpc>
                <a:spcPct val="150000"/>
              </a:lnSpc>
            </a:pPr>
            <a:r>
              <a:rPr lang="fr-FR" sz="6600" b="1" dirty="0">
                <a:latin typeface="Garamond" panose="02020404030301010803" pitchFamily="18" charset="0"/>
              </a:rPr>
              <a:t>Jubile, crie de joie, </a:t>
            </a:r>
          </a:p>
          <a:p>
            <a:pPr algn="ctr">
              <a:lnSpc>
                <a:spcPct val="150000"/>
              </a:lnSpc>
            </a:pPr>
            <a:r>
              <a:rPr lang="fr-FR" sz="6600" b="1" dirty="0">
                <a:latin typeface="Garamond" panose="02020404030301010803" pitchFamily="18" charset="0"/>
              </a:rPr>
              <a:t>car il est grand au milieu de toi,</a:t>
            </a:r>
          </a:p>
          <a:p>
            <a:pPr algn="ctr">
              <a:lnSpc>
                <a:spcPct val="150000"/>
              </a:lnSpc>
            </a:pPr>
            <a:r>
              <a:rPr lang="fr-FR" sz="6600" b="1" dirty="0">
                <a:latin typeface="Garamond" panose="02020404030301010803" pitchFamily="18" charset="0"/>
              </a:rPr>
              <a:t>le Saint d’Israël</a:t>
            </a:r>
          </a:p>
        </p:txBody>
      </p:sp>
    </p:spTree>
    <p:extLst>
      <p:ext uri="{BB962C8B-B14F-4D97-AF65-F5344CB8AC3E}">
        <p14:creationId xmlns:p14="http://schemas.microsoft.com/office/powerpoint/2010/main" val="4128384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1F71082-E6F4-B398-EB17-577F5B760FE6}"/>
              </a:ext>
            </a:extLst>
          </p:cNvPr>
          <p:cNvSpPr>
            <a:spLocks noGrp="1"/>
          </p:cNvSpPr>
          <p:nvPr>
            <p:ph type="title"/>
          </p:nvPr>
        </p:nvSpPr>
        <p:spPr>
          <a:xfrm>
            <a:off x="0" y="9466"/>
            <a:ext cx="12191998" cy="836561"/>
          </a:xfrm>
        </p:spPr>
        <p:txBody>
          <a:bodyPr anchor="b">
            <a:noAutofit/>
          </a:bodyPr>
          <a:lstStyle/>
          <a:p>
            <a:pPr algn="ctr">
              <a:lnSpc>
                <a:spcPct val="150000"/>
              </a:lnSpc>
            </a:pPr>
            <a:r>
              <a:rPr lang="en-US" sz="5400" dirty="0" err="1">
                <a:solidFill>
                  <a:schemeClr val="accent1">
                    <a:lumMod val="75000"/>
                  </a:schemeClr>
                </a:solidFill>
                <a:latin typeface="Algerian" panose="04020705040A02060702" pitchFamily="82" charset="0"/>
              </a:rPr>
              <a:t>Psaume</a:t>
            </a:r>
            <a:endParaRPr lang="en-US" sz="5400" dirty="0">
              <a:solidFill>
                <a:schemeClr val="accent1">
                  <a:lumMod val="75000"/>
                </a:schemeClr>
              </a:solidFill>
              <a:latin typeface="Algerian" panose="04020705040A02060702" pitchFamily="82" charset="0"/>
            </a:endParaRPr>
          </a:p>
        </p:txBody>
      </p:sp>
      <p:pic>
        <p:nvPicPr>
          <p:cNvPr id="4" name="Image 3">
            <a:extLst>
              <a:ext uri="{FF2B5EF4-FFF2-40B4-BE49-F238E27FC236}">
                <a16:creationId xmlns:a16="http://schemas.microsoft.com/office/drawing/2014/main" id="{398F58F3-7650-1EE6-C860-4E07886ECC04}"/>
              </a:ext>
            </a:extLst>
          </p:cNvPr>
          <p:cNvPicPr>
            <a:picLocks noChangeAspect="1"/>
          </p:cNvPicPr>
          <p:nvPr/>
        </p:nvPicPr>
        <p:blipFill>
          <a:blip r:embed="rId2"/>
          <a:stretch>
            <a:fillRect/>
          </a:stretch>
        </p:blipFill>
        <p:spPr>
          <a:xfrm>
            <a:off x="10616943" y="11526"/>
            <a:ext cx="1472501" cy="1983166"/>
          </a:xfrm>
          <a:prstGeom prst="rect">
            <a:avLst/>
          </a:prstGeom>
        </p:spPr>
      </p:pic>
      <p:sp>
        <p:nvSpPr>
          <p:cNvPr id="15" name="Rectangle 14">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C23C5AAB-2D42-D5BE-4EAC-859D4CF3F538}"/>
              </a:ext>
            </a:extLst>
          </p:cNvPr>
          <p:cNvSpPr txBox="1"/>
          <p:nvPr/>
        </p:nvSpPr>
        <p:spPr>
          <a:xfrm>
            <a:off x="-2" y="1492240"/>
            <a:ext cx="12192000" cy="3416320"/>
          </a:xfrm>
          <a:prstGeom prst="rect">
            <a:avLst/>
          </a:prstGeom>
          <a:noFill/>
        </p:spPr>
        <p:txBody>
          <a:bodyPr wrap="square">
            <a:spAutoFit/>
          </a:bodyPr>
          <a:lstStyle/>
          <a:p>
            <a:pPr marL="0" indent="0" algn="ctr">
              <a:buNone/>
            </a:pPr>
            <a:r>
              <a:rPr lang="fr-FR" sz="5400" dirty="0">
                <a:latin typeface="Garamond" panose="02020404030301010803" pitchFamily="18" charset="0"/>
                <a:cs typeface="Calibri" panose="020F0502020204030204" pitchFamily="34" charset="0"/>
              </a:rPr>
              <a:t>Rendez grâce au Seigneur,</a:t>
            </a:r>
          </a:p>
          <a:p>
            <a:pPr marL="0" indent="0" algn="ctr">
              <a:buNone/>
            </a:pPr>
            <a:r>
              <a:rPr lang="fr-FR" sz="5400" dirty="0">
                <a:latin typeface="Garamond" panose="02020404030301010803" pitchFamily="18" charset="0"/>
                <a:cs typeface="Calibri" panose="020F0502020204030204" pitchFamily="34" charset="0"/>
              </a:rPr>
              <a:t>proclamez son nom,</a:t>
            </a:r>
          </a:p>
          <a:p>
            <a:pPr marL="0" indent="0" algn="ctr">
              <a:buNone/>
            </a:pPr>
            <a:r>
              <a:rPr lang="fr-FR" sz="5400" dirty="0">
                <a:latin typeface="Garamond" panose="02020404030301010803" pitchFamily="18" charset="0"/>
                <a:cs typeface="Calibri" panose="020F0502020204030204" pitchFamily="34" charset="0"/>
              </a:rPr>
              <a:t>annoncez parmi les peuples ses hauts faits!</a:t>
            </a:r>
          </a:p>
          <a:p>
            <a:pPr marL="0" indent="0" algn="ctr">
              <a:buNone/>
            </a:pPr>
            <a:r>
              <a:rPr lang="fr-FR" sz="5400" dirty="0">
                <a:latin typeface="Garamond" panose="02020404030301010803" pitchFamily="18" charset="0"/>
                <a:cs typeface="Calibri" panose="020F0502020204030204" pitchFamily="34" charset="0"/>
              </a:rPr>
              <a:t>Redites-le : « Sublime est son nom! » ℞</a:t>
            </a:r>
            <a:endParaRPr lang="fr-FR" sz="4800" b="1" dirty="0">
              <a:latin typeface="Garamond" panose="02020404030301010803" pitchFamily="18" charset="0"/>
              <a:cs typeface="Calibri" panose="020F0502020204030204" pitchFamily="34" charset="0"/>
            </a:endParaRPr>
          </a:p>
        </p:txBody>
      </p:sp>
    </p:spTree>
    <p:extLst>
      <p:ext uri="{BB962C8B-B14F-4D97-AF65-F5344CB8AC3E}">
        <p14:creationId xmlns:p14="http://schemas.microsoft.com/office/powerpoint/2010/main" val="1286595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003517-4020-4C8D-AD00-E3505862C276}"/>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7A04747-EAB4-8787-8439-1F12333D3B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0E85051-1566-3155-C6A4-FA1D7AEBE1B3}"/>
              </a:ext>
            </a:extLst>
          </p:cNvPr>
          <p:cNvSpPr>
            <a:spLocks noGrp="1"/>
          </p:cNvSpPr>
          <p:nvPr>
            <p:ph type="title"/>
          </p:nvPr>
        </p:nvSpPr>
        <p:spPr>
          <a:xfrm>
            <a:off x="0" y="9466"/>
            <a:ext cx="12191998" cy="836561"/>
          </a:xfrm>
        </p:spPr>
        <p:txBody>
          <a:bodyPr anchor="b">
            <a:noAutofit/>
          </a:bodyPr>
          <a:lstStyle/>
          <a:p>
            <a:pPr algn="ctr">
              <a:lnSpc>
                <a:spcPct val="150000"/>
              </a:lnSpc>
            </a:pPr>
            <a:r>
              <a:rPr lang="en-US" sz="5400" dirty="0" err="1">
                <a:solidFill>
                  <a:schemeClr val="accent1">
                    <a:lumMod val="75000"/>
                  </a:schemeClr>
                </a:solidFill>
                <a:latin typeface="Algerian" panose="04020705040A02060702" pitchFamily="82" charset="0"/>
              </a:rPr>
              <a:t>Psaume</a:t>
            </a:r>
            <a:endParaRPr lang="en-US" sz="5400" dirty="0">
              <a:solidFill>
                <a:schemeClr val="accent1">
                  <a:lumMod val="75000"/>
                </a:schemeClr>
              </a:solidFill>
              <a:latin typeface="Algerian" panose="04020705040A02060702" pitchFamily="82" charset="0"/>
            </a:endParaRPr>
          </a:p>
        </p:txBody>
      </p:sp>
      <p:pic>
        <p:nvPicPr>
          <p:cNvPr id="4" name="Image 3">
            <a:extLst>
              <a:ext uri="{FF2B5EF4-FFF2-40B4-BE49-F238E27FC236}">
                <a16:creationId xmlns:a16="http://schemas.microsoft.com/office/drawing/2014/main" id="{53C090A1-627E-04F8-C9FB-7506CA36745B}"/>
              </a:ext>
            </a:extLst>
          </p:cNvPr>
          <p:cNvPicPr>
            <a:picLocks noChangeAspect="1"/>
          </p:cNvPicPr>
          <p:nvPr/>
        </p:nvPicPr>
        <p:blipFill>
          <a:blip r:embed="rId2"/>
          <a:stretch>
            <a:fillRect/>
          </a:stretch>
        </p:blipFill>
        <p:spPr>
          <a:xfrm>
            <a:off x="10318251" y="11526"/>
            <a:ext cx="1771194" cy="2385446"/>
          </a:xfrm>
          <a:prstGeom prst="rect">
            <a:avLst/>
          </a:prstGeom>
        </p:spPr>
      </p:pic>
      <p:sp>
        <p:nvSpPr>
          <p:cNvPr id="15" name="Rectangle 14">
            <a:extLst>
              <a:ext uri="{FF2B5EF4-FFF2-40B4-BE49-F238E27FC236}">
                <a16:creationId xmlns:a16="http://schemas.microsoft.com/office/drawing/2014/main" id="{2A2615AD-83F4-DAAC-A531-026E41198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1A901C6-905B-E89E-B0A6-7C166BDE2A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62F6C818-8C88-1E86-7BB6-3C836B9CDB87}"/>
              </a:ext>
            </a:extLst>
          </p:cNvPr>
          <p:cNvSpPr txBox="1"/>
          <p:nvPr/>
        </p:nvSpPr>
        <p:spPr>
          <a:xfrm>
            <a:off x="-2" y="1559723"/>
            <a:ext cx="12192000" cy="4519571"/>
          </a:xfrm>
          <a:prstGeom prst="rect">
            <a:avLst/>
          </a:prstGeom>
          <a:noFill/>
        </p:spPr>
        <p:txBody>
          <a:bodyPr wrap="square">
            <a:spAutoFit/>
          </a:bodyPr>
          <a:lstStyle/>
          <a:p>
            <a:pPr algn="ctr">
              <a:lnSpc>
                <a:spcPct val="150000"/>
              </a:lnSpc>
            </a:pPr>
            <a:r>
              <a:rPr lang="fr-FR" sz="6600" b="1" dirty="0">
                <a:latin typeface="Garamond" panose="02020404030301010803" pitchFamily="18" charset="0"/>
              </a:rPr>
              <a:t>Jubile, crie de joie, </a:t>
            </a:r>
          </a:p>
          <a:p>
            <a:pPr algn="ctr">
              <a:lnSpc>
                <a:spcPct val="150000"/>
              </a:lnSpc>
            </a:pPr>
            <a:r>
              <a:rPr lang="fr-FR" sz="6600" b="1" dirty="0">
                <a:latin typeface="Garamond" panose="02020404030301010803" pitchFamily="18" charset="0"/>
              </a:rPr>
              <a:t>car il est grand au milieu de toi,</a:t>
            </a:r>
          </a:p>
          <a:p>
            <a:pPr algn="ctr">
              <a:lnSpc>
                <a:spcPct val="150000"/>
              </a:lnSpc>
            </a:pPr>
            <a:r>
              <a:rPr lang="fr-FR" sz="6600" b="1" dirty="0">
                <a:latin typeface="Garamond" panose="02020404030301010803" pitchFamily="18" charset="0"/>
              </a:rPr>
              <a:t>le Saint d’Israël</a:t>
            </a:r>
          </a:p>
        </p:txBody>
      </p:sp>
    </p:spTree>
    <p:extLst>
      <p:ext uri="{BB962C8B-B14F-4D97-AF65-F5344CB8AC3E}">
        <p14:creationId xmlns:p14="http://schemas.microsoft.com/office/powerpoint/2010/main" val="1130271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1F71082-E6F4-B398-EB17-577F5B760FE6}"/>
              </a:ext>
            </a:extLst>
          </p:cNvPr>
          <p:cNvSpPr>
            <a:spLocks noGrp="1"/>
          </p:cNvSpPr>
          <p:nvPr>
            <p:ph type="title"/>
          </p:nvPr>
        </p:nvSpPr>
        <p:spPr>
          <a:xfrm>
            <a:off x="0" y="9466"/>
            <a:ext cx="12191998" cy="836561"/>
          </a:xfrm>
        </p:spPr>
        <p:txBody>
          <a:bodyPr anchor="b">
            <a:noAutofit/>
          </a:bodyPr>
          <a:lstStyle/>
          <a:p>
            <a:pPr algn="ctr">
              <a:lnSpc>
                <a:spcPct val="150000"/>
              </a:lnSpc>
            </a:pPr>
            <a:r>
              <a:rPr lang="en-US" sz="5400" dirty="0" err="1">
                <a:solidFill>
                  <a:schemeClr val="accent1">
                    <a:lumMod val="75000"/>
                  </a:schemeClr>
                </a:solidFill>
                <a:latin typeface="Algerian" panose="04020705040A02060702" pitchFamily="82" charset="0"/>
              </a:rPr>
              <a:t>Psaume</a:t>
            </a:r>
            <a:endParaRPr lang="en-US" sz="5400" dirty="0">
              <a:solidFill>
                <a:schemeClr val="accent1">
                  <a:lumMod val="75000"/>
                </a:schemeClr>
              </a:solidFill>
              <a:latin typeface="Algerian" panose="04020705040A02060702" pitchFamily="82" charset="0"/>
            </a:endParaRPr>
          </a:p>
        </p:txBody>
      </p:sp>
      <p:pic>
        <p:nvPicPr>
          <p:cNvPr id="4" name="Image 3">
            <a:extLst>
              <a:ext uri="{FF2B5EF4-FFF2-40B4-BE49-F238E27FC236}">
                <a16:creationId xmlns:a16="http://schemas.microsoft.com/office/drawing/2014/main" id="{398F58F3-7650-1EE6-C860-4E07886ECC04}"/>
              </a:ext>
            </a:extLst>
          </p:cNvPr>
          <p:cNvPicPr>
            <a:picLocks noChangeAspect="1"/>
          </p:cNvPicPr>
          <p:nvPr/>
        </p:nvPicPr>
        <p:blipFill>
          <a:blip r:embed="rId2"/>
          <a:stretch>
            <a:fillRect/>
          </a:stretch>
        </p:blipFill>
        <p:spPr>
          <a:xfrm>
            <a:off x="10947957" y="11526"/>
            <a:ext cx="1141487" cy="1537356"/>
          </a:xfrm>
          <a:prstGeom prst="rect">
            <a:avLst/>
          </a:prstGeom>
        </p:spPr>
      </p:pic>
      <p:sp>
        <p:nvSpPr>
          <p:cNvPr id="15" name="Rectangle 14">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C23C5AAB-2D42-D5BE-4EAC-859D4CF3F538}"/>
              </a:ext>
            </a:extLst>
          </p:cNvPr>
          <p:cNvSpPr txBox="1"/>
          <p:nvPr/>
        </p:nvSpPr>
        <p:spPr>
          <a:xfrm>
            <a:off x="-2" y="996874"/>
            <a:ext cx="12192000" cy="5632311"/>
          </a:xfrm>
          <a:prstGeom prst="rect">
            <a:avLst/>
          </a:prstGeom>
          <a:noFill/>
        </p:spPr>
        <p:txBody>
          <a:bodyPr wrap="square">
            <a:spAutoFit/>
          </a:bodyPr>
          <a:lstStyle/>
          <a:p>
            <a:pPr marL="0" indent="0" algn="ctr">
              <a:buNone/>
            </a:pPr>
            <a:r>
              <a:rPr lang="fr-FR" sz="6000" dirty="0">
                <a:latin typeface="Garamond" panose="02020404030301010803" pitchFamily="18" charset="0"/>
                <a:cs typeface="Calibri" panose="020F0502020204030204" pitchFamily="34" charset="0"/>
              </a:rPr>
              <a:t>Jouez pour le Seigneur, il montre sa magnificence,</a:t>
            </a:r>
          </a:p>
          <a:p>
            <a:pPr marL="0" indent="0" algn="ctr">
              <a:buNone/>
            </a:pPr>
            <a:r>
              <a:rPr lang="fr-FR" sz="6000" dirty="0">
                <a:latin typeface="Garamond" panose="02020404030301010803" pitchFamily="18" charset="0"/>
                <a:cs typeface="Calibri" panose="020F0502020204030204" pitchFamily="34" charset="0"/>
              </a:rPr>
              <a:t>et toute la terre le sait.</a:t>
            </a:r>
          </a:p>
          <a:p>
            <a:pPr marL="0" indent="0" algn="ctr">
              <a:buNone/>
            </a:pPr>
            <a:r>
              <a:rPr lang="fr-FR" sz="6000" dirty="0">
                <a:latin typeface="Garamond" panose="02020404030301010803" pitchFamily="18" charset="0"/>
                <a:cs typeface="Calibri" panose="020F0502020204030204" pitchFamily="34" charset="0"/>
              </a:rPr>
              <a:t>Jubilez, criez de joie, habitants de Sion,</a:t>
            </a:r>
          </a:p>
          <a:p>
            <a:pPr marL="0" indent="0" algn="ctr">
              <a:buNone/>
            </a:pPr>
            <a:r>
              <a:rPr lang="fr-FR" sz="6000" dirty="0">
                <a:latin typeface="Garamond" panose="02020404030301010803" pitchFamily="18" charset="0"/>
                <a:cs typeface="Calibri" panose="020F0502020204030204" pitchFamily="34" charset="0"/>
              </a:rPr>
              <a:t>car il est grand au milieu de toi, le Saint d’Israël! </a:t>
            </a:r>
            <a:endParaRPr lang="fr-FR" sz="6000" b="1" dirty="0">
              <a:latin typeface="Garamond" panose="02020404030301010803" pitchFamily="18" charset="0"/>
              <a:cs typeface="Calibri" panose="020F0502020204030204" pitchFamily="34" charset="0"/>
            </a:endParaRPr>
          </a:p>
        </p:txBody>
      </p:sp>
    </p:spTree>
    <p:extLst>
      <p:ext uri="{BB962C8B-B14F-4D97-AF65-F5344CB8AC3E}">
        <p14:creationId xmlns:p14="http://schemas.microsoft.com/office/powerpoint/2010/main" val="2951187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0D8E88-E24D-EB81-5E9E-47238B72C6EE}"/>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C9C40E6-3C9E-BF95-1D3B-7779D821D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08F35B7-A79D-A81D-156E-03B00D195926}"/>
              </a:ext>
            </a:extLst>
          </p:cNvPr>
          <p:cNvSpPr>
            <a:spLocks noGrp="1"/>
          </p:cNvSpPr>
          <p:nvPr>
            <p:ph type="title"/>
          </p:nvPr>
        </p:nvSpPr>
        <p:spPr>
          <a:xfrm>
            <a:off x="0" y="9466"/>
            <a:ext cx="12191998" cy="836561"/>
          </a:xfrm>
        </p:spPr>
        <p:txBody>
          <a:bodyPr anchor="b">
            <a:noAutofit/>
          </a:bodyPr>
          <a:lstStyle/>
          <a:p>
            <a:pPr algn="ctr">
              <a:lnSpc>
                <a:spcPct val="150000"/>
              </a:lnSpc>
            </a:pPr>
            <a:r>
              <a:rPr lang="en-US" sz="5400" dirty="0" err="1">
                <a:solidFill>
                  <a:schemeClr val="accent1">
                    <a:lumMod val="75000"/>
                  </a:schemeClr>
                </a:solidFill>
                <a:latin typeface="Algerian" panose="04020705040A02060702" pitchFamily="82" charset="0"/>
              </a:rPr>
              <a:t>Psaume</a:t>
            </a:r>
            <a:endParaRPr lang="en-US" sz="5400" dirty="0">
              <a:solidFill>
                <a:schemeClr val="accent1">
                  <a:lumMod val="75000"/>
                </a:schemeClr>
              </a:solidFill>
              <a:latin typeface="Algerian" panose="04020705040A02060702" pitchFamily="82" charset="0"/>
            </a:endParaRPr>
          </a:p>
        </p:txBody>
      </p:sp>
      <p:pic>
        <p:nvPicPr>
          <p:cNvPr id="4" name="Image 3">
            <a:extLst>
              <a:ext uri="{FF2B5EF4-FFF2-40B4-BE49-F238E27FC236}">
                <a16:creationId xmlns:a16="http://schemas.microsoft.com/office/drawing/2014/main" id="{C72FDAA9-C9F2-CA26-22A0-215CFF208EE6}"/>
              </a:ext>
            </a:extLst>
          </p:cNvPr>
          <p:cNvPicPr>
            <a:picLocks noChangeAspect="1"/>
          </p:cNvPicPr>
          <p:nvPr/>
        </p:nvPicPr>
        <p:blipFill>
          <a:blip r:embed="rId2"/>
          <a:stretch>
            <a:fillRect/>
          </a:stretch>
        </p:blipFill>
        <p:spPr>
          <a:xfrm>
            <a:off x="10318251" y="11526"/>
            <a:ext cx="1771194" cy="2385446"/>
          </a:xfrm>
          <a:prstGeom prst="rect">
            <a:avLst/>
          </a:prstGeom>
        </p:spPr>
      </p:pic>
      <p:sp>
        <p:nvSpPr>
          <p:cNvPr id="15" name="Rectangle 14">
            <a:extLst>
              <a:ext uri="{FF2B5EF4-FFF2-40B4-BE49-F238E27FC236}">
                <a16:creationId xmlns:a16="http://schemas.microsoft.com/office/drawing/2014/main" id="{275E7CA3-534C-0C24-904D-9848F913F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0D51EC-9F79-8A4E-6F8F-ECFF1D7B37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7C3D83A9-D783-4972-C9EF-453B846C04D6}"/>
              </a:ext>
            </a:extLst>
          </p:cNvPr>
          <p:cNvSpPr txBox="1"/>
          <p:nvPr/>
        </p:nvSpPr>
        <p:spPr>
          <a:xfrm>
            <a:off x="-2" y="1559723"/>
            <a:ext cx="12192000" cy="4519571"/>
          </a:xfrm>
          <a:prstGeom prst="rect">
            <a:avLst/>
          </a:prstGeom>
          <a:noFill/>
        </p:spPr>
        <p:txBody>
          <a:bodyPr wrap="square">
            <a:spAutoFit/>
          </a:bodyPr>
          <a:lstStyle/>
          <a:p>
            <a:pPr algn="ctr">
              <a:lnSpc>
                <a:spcPct val="150000"/>
              </a:lnSpc>
            </a:pPr>
            <a:r>
              <a:rPr lang="fr-FR" sz="6600" b="1" dirty="0">
                <a:latin typeface="Garamond" panose="02020404030301010803" pitchFamily="18" charset="0"/>
              </a:rPr>
              <a:t>Jubile, crie de joie, </a:t>
            </a:r>
          </a:p>
          <a:p>
            <a:pPr algn="ctr">
              <a:lnSpc>
                <a:spcPct val="150000"/>
              </a:lnSpc>
            </a:pPr>
            <a:r>
              <a:rPr lang="fr-FR" sz="6600" b="1" dirty="0">
                <a:latin typeface="Garamond" panose="02020404030301010803" pitchFamily="18" charset="0"/>
              </a:rPr>
              <a:t>car il est grand au milieu de toi,</a:t>
            </a:r>
          </a:p>
          <a:p>
            <a:pPr algn="ctr">
              <a:lnSpc>
                <a:spcPct val="150000"/>
              </a:lnSpc>
            </a:pPr>
            <a:r>
              <a:rPr lang="fr-FR" sz="6600" b="1" dirty="0">
                <a:latin typeface="Garamond" panose="02020404030301010803" pitchFamily="18" charset="0"/>
              </a:rPr>
              <a:t>le Saint d’Israël</a:t>
            </a:r>
          </a:p>
        </p:txBody>
      </p:sp>
    </p:spTree>
    <p:extLst>
      <p:ext uri="{BB962C8B-B14F-4D97-AF65-F5344CB8AC3E}">
        <p14:creationId xmlns:p14="http://schemas.microsoft.com/office/powerpoint/2010/main" val="118043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59B51AB1-085D-D42D-9D52-63A4DE760228}"/>
              </a:ext>
            </a:extLst>
          </p:cNvPr>
          <p:cNvPicPr>
            <a:picLocks noChangeAspect="1"/>
          </p:cNvPicPr>
          <p:nvPr/>
        </p:nvPicPr>
        <p:blipFill>
          <a:blip r:embed="rId2"/>
          <a:stretch>
            <a:fillRect/>
          </a:stretch>
        </p:blipFill>
        <p:spPr>
          <a:xfrm>
            <a:off x="193963" y="255854"/>
            <a:ext cx="11822546" cy="6384174"/>
          </a:xfrm>
          <a:prstGeom prst="rect">
            <a:avLst/>
          </a:prstGeom>
        </p:spPr>
      </p:pic>
      <p:sp>
        <p:nvSpPr>
          <p:cNvPr id="4" name="ZoneTexte 3">
            <a:extLst>
              <a:ext uri="{FF2B5EF4-FFF2-40B4-BE49-F238E27FC236}">
                <a16:creationId xmlns:a16="http://schemas.microsoft.com/office/drawing/2014/main" id="{05BF9C52-3DA4-C8B4-D78E-87CCF9C8816C}"/>
              </a:ext>
            </a:extLst>
          </p:cNvPr>
          <p:cNvSpPr txBox="1"/>
          <p:nvPr/>
        </p:nvSpPr>
        <p:spPr>
          <a:xfrm>
            <a:off x="2889115" y="2142836"/>
            <a:ext cx="3278221" cy="1754326"/>
          </a:xfrm>
          <a:prstGeom prst="rect">
            <a:avLst/>
          </a:prstGeom>
          <a:noFill/>
        </p:spPr>
        <p:txBody>
          <a:bodyPr wrap="square" rtlCol="0">
            <a:spAutoFit/>
          </a:bodyPr>
          <a:lstStyle/>
          <a:p>
            <a:r>
              <a:rPr lang="fr-FR" sz="5400" dirty="0">
                <a:solidFill>
                  <a:schemeClr val="accent1">
                    <a:lumMod val="75000"/>
                  </a:schemeClr>
                </a:solidFill>
                <a:latin typeface="Algerian" panose="04020705040A02060702" pitchFamily="82" charset="0"/>
              </a:rPr>
              <a:t>2</a:t>
            </a:r>
            <a:r>
              <a:rPr lang="fr-FR" sz="5400" baseline="30000" dirty="0">
                <a:solidFill>
                  <a:schemeClr val="accent1">
                    <a:lumMod val="75000"/>
                  </a:schemeClr>
                </a:solidFill>
                <a:latin typeface="Algerian" panose="04020705040A02060702" pitchFamily="82" charset="0"/>
              </a:rPr>
              <a:t>ème</a:t>
            </a:r>
            <a:r>
              <a:rPr lang="fr-FR" sz="5400" dirty="0">
                <a:solidFill>
                  <a:schemeClr val="accent1">
                    <a:lumMod val="75000"/>
                  </a:schemeClr>
                </a:solidFill>
                <a:latin typeface="Algerian" panose="04020705040A02060702" pitchFamily="82" charset="0"/>
              </a:rPr>
              <a:t>  Lecture</a:t>
            </a:r>
          </a:p>
        </p:txBody>
      </p:sp>
      <p:sp>
        <p:nvSpPr>
          <p:cNvPr id="5" name="ZoneTexte 4">
            <a:extLst>
              <a:ext uri="{FF2B5EF4-FFF2-40B4-BE49-F238E27FC236}">
                <a16:creationId xmlns:a16="http://schemas.microsoft.com/office/drawing/2014/main" id="{CF2D17D7-1F26-1194-B976-B8980DDD8ED2}"/>
              </a:ext>
            </a:extLst>
          </p:cNvPr>
          <p:cNvSpPr txBox="1"/>
          <p:nvPr/>
        </p:nvSpPr>
        <p:spPr>
          <a:xfrm>
            <a:off x="6197600" y="1156992"/>
            <a:ext cx="3879273" cy="3477875"/>
          </a:xfrm>
          <a:prstGeom prst="rect">
            <a:avLst/>
          </a:prstGeom>
          <a:noFill/>
        </p:spPr>
        <p:txBody>
          <a:bodyPr wrap="square" rtlCol="0">
            <a:spAutoFit/>
          </a:bodyPr>
          <a:lstStyle/>
          <a:p>
            <a:pPr algn="ctr"/>
            <a:r>
              <a:rPr lang="fr-FR" sz="4400" dirty="0">
                <a:solidFill>
                  <a:schemeClr val="accent1">
                    <a:lumMod val="75000"/>
                  </a:schemeClr>
                </a:solidFill>
                <a:latin typeface="Algerian" panose="04020705040A02060702" pitchFamily="82" charset="0"/>
              </a:rPr>
              <a:t>de saint Paul apôtre aux Philippiens (4, 4-7) </a:t>
            </a:r>
          </a:p>
        </p:txBody>
      </p:sp>
    </p:spTree>
    <p:extLst>
      <p:ext uri="{BB962C8B-B14F-4D97-AF65-F5344CB8AC3E}">
        <p14:creationId xmlns:p14="http://schemas.microsoft.com/office/powerpoint/2010/main" val="1730303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2BBF09D-B53E-2967-5D71-602D2FD0D764}"/>
              </a:ext>
            </a:extLst>
          </p:cNvPr>
          <p:cNvSpPr>
            <a:spLocks noGrp="1"/>
          </p:cNvSpPr>
          <p:nvPr>
            <p:ph idx="1"/>
          </p:nvPr>
        </p:nvSpPr>
        <p:spPr>
          <a:xfrm>
            <a:off x="0" y="0"/>
            <a:ext cx="12192000" cy="6858000"/>
          </a:xfrm>
        </p:spPr>
        <p:txBody>
          <a:bodyPr>
            <a:noAutofit/>
          </a:bodyPr>
          <a:lstStyle/>
          <a:p>
            <a:pPr marL="0" indent="0">
              <a:buNone/>
            </a:pPr>
            <a:r>
              <a:rPr lang="fr-FR" sz="6000" dirty="0">
                <a:latin typeface="Garamond" panose="02020404030301010803" pitchFamily="18" charset="0"/>
                <a:cs typeface="Calibri" panose="020F0502020204030204" pitchFamily="34" charset="0"/>
              </a:rPr>
              <a:t>Frères, soyez toujours dans la joie du Seigneur ; je le redis : soyez dans la joie. Que votre bienveillance soit connue de tous les hommes. Le Seigneur est proche. Ne soyez inquiets de rien, mais, en toute circonstance, priez et suppliez, tout en rendant grâce, pour faire connaître à Dieu vos demandes. </a:t>
            </a:r>
          </a:p>
        </p:txBody>
      </p:sp>
    </p:spTree>
    <p:extLst>
      <p:ext uri="{BB962C8B-B14F-4D97-AF65-F5344CB8AC3E}">
        <p14:creationId xmlns:p14="http://schemas.microsoft.com/office/powerpoint/2010/main" val="718228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27449A-EE2E-5A9F-A04E-CBAD9B3FA7B7}"/>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734CAF6-9D93-EC3F-40E6-A3C400952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 3">
            <a:extLst>
              <a:ext uri="{FF2B5EF4-FFF2-40B4-BE49-F238E27FC236}">
                <a16:creationId xmlns:a16="http://schemas.microsoft.com/office/drawing/2014/main" id="{CC45787D-7D53-DE39-3419-C1C26AC6BE9A}"/>
              </a:ext>
            </a:extLst>
          </p:cNvPr>
          <p:cNvPicPr>
            <a:picLocks noChangeAspect="1"/>
          </p:cNvPicPr>
          <p:nvPr/>
        </p:nvPicPr>
        <p:blipFill>
          <a:blip r:embed="rId2"/>
          <a:stretch>
            <a:fillRect/>
          </a:stretch>
        </p:blipFill>
        <p:spPr>
          <a:xfrm>
            <a:off x="11360727" y="1"/>
            <a:ext cx="781983" cy="1053176"/>
          </a:xfrm>
          <a:prstGeom prst="rect">
            <a:avLst/>
          </a:prstGeom>
        </p:spPr>
      </p:pic>
      <p:sp>
        <p:nvSpPr>
          <p:cNvPr id="15" name="Rectangle 14">
            <a:extLst>
              <a:ext uri="{FF2B5EF4-FFF2-40B4-BE49-F238E27FC236}">
                <a16:creationId xmlns:a16="http://schemas.microsoft.com/office/drawing/2014/main" id="{12319716-8C36-3B3E-61A1-8619883702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528B10A-1DFA-B3BB-A7E9-85F667860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 4">
            <a:extLst>
              <a:ext uri="{FF2B5EF4-FFF2-40B4-BE49-F238E27FC236}">
                <a16:creationId xmlns:a16="http://schemas.microsoft.com/office/drawing/2014/main" id="{75BEE0AD-7571-C321-FFC4-F03613A6D81F}"/>
              </a:ext>
            </a:extLst>
          </p:cNvPr>
          <p:cNvPicPr>
            <a:picLocks noChangeAspect="1"/>
          </p:cNvPicPr>
          <p:nvPr/>
        </p:nvPicPr>
        <p:blipFill>
          <a:blip r:embed="rId3"/>
          <a:stretch>
            <a:fillRect/>
          </a:stretch>
        </p:blipFill>
        <p:spPr>
          <a:xfrm>
            <a:off x="0" y="-2"/>
            <a:ext cx="2309404" cy="2590801"/>
          </a:xfrm>
          <a:prstGeom prst="rect">
            <a:avLst/>
          </a:prstGeom>
        </p:spPr>
      </p:pic>
      <p:sp>
        <p:nvSpPr>
          <p:cNvPr id="3" name="Espace réservé du contenu 2">
            <a:extLst>
              <a:ext uri="{FF2B5EF4-FFF2-40B4-BE49-F238E27FC236}">
                <a16:creationId xmlns:a16="http://schemas.microsoft.com/office/drawing/2014/main" id="{25485533-71B4-C91D-11E5-B3EB366A340C}"/>
              </a:ext>
            </a:extLst>
          </p:cNvPr>
          <p:cNvSpPr>
            <a:spLocks noGrp="1"/>
          </p:cNvSpPr>
          <p:nvPr>
            <p:ph idx="1"/>
          </p:nvPr>
        </p:nvSpPr>
        <p:spPr>
          <a:xfrm>
            <a:off x="0" y="1240970"/>
            <a:ext cx="12192002" cy="5202995"/>
          </a:xfrm>
        </p:spPr>
        <p:txBody>
          <a:bodyPr>
            <a:noAutofit/>
          </a:bodyPr>
          <a:lstStyle/>
          <a:p>
            <a:pPr marL="0" indent="0" algn="ctr">
              <a:lnSpc>
                <a:spcPct val="100000"/>
              </a:lnSpc>
              <a:buNone/>
            </a:pPr>
            <a:r>
              <a:rPr lang="fr-FR" sz="7200" b="1" dirty="0" err="1">
                <a:latin typeface="Garamond" panose="02020404030301010803" pitchFamily="18" charset="0"/>
              </a:rPr>
              <a:t>Marana</a:t>
            </a:r>
            <a:r>
              <a:rPr lang="fr-FR" sz="7200" b="1" dirty="0">
                <a:latin typeface="Garamond" panose="02020404030301010803" pitchFamily="18" charset="0"/>
              </a:rPr>
              <a:t> </a:t>
            </a:r>
            <a:r>
              <a:rPr lang="fr-FR" sz="7200" b="1" dirty="0" err="1">
                <a:latin typeface="Garamond" panose="02020404030301010803" pitchFamily="18" charset="0"/>
              </a:rPr>
              <a:t>Tha</a:t>
            </a:r>
            <a:r>
              <a:rPr lang="fr-FR" sz="7200" b="1" dirty="0">
                <a:latin typeface="Garamond" panose="02020404030301010803" pitchFamily="18" charset="0"/>
              </a:rPr>
              <a:t>, </a:t>
            </a:r>
            <a:r>
              <a:rPr lang="fr-FR" sz="7200" b="1" dirty="0" err="1">
                <a:latin typeface="Garamond" panose="02020404030301010803" pitchFamily="18" charset="0"/>
              </a:rPr>
              <a:t>Marana</a:t>
            </a:r>
            <a:r>
              <a:rPr lang="fr-FR" sz="7200" b="1" dirty="0">
                <a:latin typeface="Garamond" panose="02020404030301010803" pitchFamily="18" charset="0"/>
              </a:rPr>
              <a:t> </a:t>
            </a:r>
            <a:r>
              <a:rPr lang="fr-FR" sz="7200" b="1" dirty="0" err="1">
                <a:latin typeface="Garamond" panose="02020404030301010803" pitchFamily="18" charset="0"/>
              </a:rPr>
              <a:t>Tha</a:t>
            </a:r>
            <a:r>
              <a:rPr lang="fr-FR" sz="7200" b="1" dirty="0">
                <a:latin typeface="Garamond" panose="02020404030301010803" pitchFamily="18" charset="0"/>
              </a:rPr>
              <a:t>, </a:t>
            </a:r>
          </a:p>
          <a:p>
            <a:pPr marL="0" indent="0" algn="ctr">
              <a:lnSpc>
                <a:spcPct val="100000"/>
              </a:lnSpc>
              <a:buNone/>
            </a:pPr>
            <a:r>
              <a:rPr lang="fr-FR" sz="7200" b="1" dirty="0" err="1">
                <a:latin typeface="Garamond" panose="02020404030301010803" pitchFamily="18" charset="0"/>
              </a:rPr>
              <a:t>Marana</a:t>
            </a:r>
            <a:r>
              <a:rPr lang="fr-FR" sz="7200" b="1" dirty="0">
                <a:latin typeface="Garamond" panose="02020404030301010803" pitchFamily="18" charset="0"/>
              </a:rPr>
              <a:t> </a:t>
            </a:r>
            <a:r>
              <a:rPr lang="fr-FR" sz="7200" b="1" dirty="0" err="1">
                <a:latin typeface="Garamond" panose="02020404030301010803" pitchFamily="18" charset="0"/>
              </a:rPr>
              <a:t>Tha</a:t>
            </a:r>
            <a:r>
              <a:rPr lang="fr-FR" sz="7200" b="1" dirty="0">
                <a:latin typeface="Garamond" panose="02020404030301010803" pitchFamily="18" charset="0"/>
              </a:rPr>
              <a:t>, Esprit d’amour ! </a:t>
            </a:r>
          </a:p>
          <a:p>
            <a:pPr marL="0" indent="0" algn="ctr">
              <a:lnSpc>
                <a:spcPct val="100000"/>
              </a:lnSpc>
              <a:buNone/>
            </a:pPr>
            <a:r>
              <a:rPr lang="fr-FR" sz="7200" b="1" dirty="0" err="1">
                <a:latin typeface="Garamond" panose="02020404030301010803" pitchFamily="18" charset="0"/>
              </a:rPr>
              <a:t>Marana</a:t>
            </a:r>
            <a:r>
              <a:rPr lang="fr-FR" sz="7200" b="1" dirty="0">
                <a:latin typeface="Garamond" panose="02020404030301010803" pitchFamily="18" charset="0"/>
              </a:rPr>
              <a:t> </a:t>
            </a:r>
            <a:r>
              <a:rPr lang="fr-FR" sz="7200" b="1" dirty="0" err="1">
                <a:latin typeface="Garamond" panose="02020404030301010803" pitchFamily="18" charset="0"/>
              </a:rPr>
              <a:t>Tha</a:t>
            </a:r>
            <a:r>
              <a:rPr lang="fr-FR" sz="7200" b="1" dirty="0">
                <a:latin typeface="Garamond" panose="02020404030301010803" pitchFamily="18" charset="0"/>
              </a:rPr>
              <a:t>, </a:t>
            </a:r>
            <a:r>
              <a:rPr lang="fr-FR" sz="7200" b="1" dirty="0" err="1">
                <a:latin typeface="Garamond" panose="02020404030301010803" pitchFamily="18" charset="0"/>
              </a:rPr>
              <a:t>Marana</a:t>
            </a:r>
            <a:r>
              <a:rPr lang="fr-FR" sz="7200" b="1" dirty="0">
                <a:latin typeface="Garamond" panose="02020404030301010803" pitchFamily="18" charset="0"/>
              </a:rPr>
              <a:t> </a:t>
            </a:r>
            <a:r>
              <a:rPr lang="fr-FR" sz="7200" b="1" dirty="0" err="1">
                <a:latin typeface="Garamond" panose="02020404030301010803" pitchFamily="18" charset="0"/>
              </a:rPr>
              <a:t>Tha</a:t>
            </a:r>
            <a:r>
              <a:rPr lang="fr-FR" sz="7200" b="1" dirty="0">
                <a:latin typeface="Garamond" panose="02020404030301010803" pitchFamily="18" charset="0"/>
              </a:rPr>
              <a:t>, </a:t>
            </a:r>
          </a:p>
          <a:p>
            <a:pPr marL="0" indent="0" algn="ctr">
              <a:lnSpc>
                <a:spcPct val="100000"/>
              </a:lnSpc>
              <a:buNone/>
            </a:pPr>
            <a:r>
              <a:rPr lang="fr-FR" sz="7200" b="1" dirty="0">
                <a:latin typeface="Garamond" panose="02020404030301010803" pitchFamily="18" charset="0"/>
              </a:rPr>
              <a:t>Esprit de feu, Esprit de Dieu ! </a:t>
            </a:r>
          </a:p>
        </p:txBody>
      </p:sp>
      <p:sp>
        <p:nvSpPr>
          <p:cNvPr id="2" name="Titre 1">
            <a:extLst>
              <a:ext uri="{FF2B5EF4-FFF2-40B4-BE49-F238E27FC236}">
                <a16:creationId xmlns:a16="http://schemas.microsoft.com/office/drawing/2014/main" id="{EFC474C4-CAF9-66B2-D182-828DE71C8428}"/>
              </a:ext>
            </a:extLst>
          </p:cNvPr>
          <p:cNvSpPr>
            <a:spLocks noGrp="1"/>
          </p:cNvSpPr>
          <p:nvPr>
            <p:ph type="title"/>
          </p:nvPr>
        </p:nvSpPr>
        <p:spPr>
          <a:xfrm>
            <a:off x="0" y="9466"/>
            <a:ext cx="12191998" cy="836561"/>
          </a:xfrm>
        </p:spPr>
        <p:txBody>
          <a:bodyPr anchor="b">
            <a:noAutofit/>
          </a:bodyPr>
          <a:lstStyle/>
          <a:p>
            <a:pPr algn="ctr"/>
            <a:r>
              <a:rPr lang="fr-FR" sz="6000" dirty="0">
                <a:solidFill>
                  <a:schemeClr val="accent1">
                    <a:lumMod val="75000"/>
                  </a:schemeClr>
                </a:solidFill>
                <a:latin typeface="Algerian" panose="04020705040A02060702" pitchFamily="82" charset="0"/>
              </a:rPr>
              <a:t>Chant à l’esprit saint</a:t>
            </a:r>
          </a:p>
        </p:txBody>
      </p:sp>
    </p:spTree>
    <p:extLst>
      <p:ext uri="{BB962C8B-B14F-4D97-AF65-F5344CB8AC3E}">
        <p14:creationId xmlns:p14="http://schemas.microsoft.com/office/powerpoint/2010/main" val="3415478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2BBF09D-B53E-2967-5D71-602D2FD0D764}"/>
              </a:ext>
            </a:extLst>
          </p:cNvPr>
          <p:cNvSpPr>
            <a:spLocks noGrp="1"/>
          </p:cNvSpPr>
          <p:nvPr>
            <p:ph idx="1"/>
          </p:nvPr>
        </p:nvSpPr>
        <p:spPr>
          <a:xfrm>
            <a:off x="0" y="0"/>
            <a:ext cx="12192000" cy="6858000"/>
          </a:xfrm>
        </p:spPr>
        <p:txBody>
          <a:bodyPr>
            <a:noAutofit/>
          </a:bodyPr>
          <a:lstStyle/>
          <a:p>
            <a:pPr marL="0" indent="0">
              <a:buNone/>
            </a:pPr>
            <a:r>
              <a:rPr lang="fr-FR" sz="6000" dirty="0">
                <a:latin typeface="Garamond" panose="02020404030301010803" pitchFamily="18" charset="0"/>
                <a:cs typeface="Calibri" panose="020F0502020204030204" pitchFamily="34" charset="0"/>
              </a:rPr>
              <a:t>Et la paix de Dieu, qui dépasse tout ce qu’on peut concevoir, gardera vos cœurs et vos pensées dans le Christ Jésus. </a:t>
            </a:r>
          </a:p>
        </p:txBody>
      </p:sp>
    </p:spTree>
    <p:extLst>
      <p:ext uri="{BB962C8B-B14F-4D97-AF65-F5344CB8AC3E}">
        <p14:creationId xmlns:p14="http://schemas.microsoft.com/office/powerpoint/2010/main" val="13891314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1F71082-E6F4-B398-EB17-577F5B760FE6}"/>
              </a:ext>
            </a:extLst>
          </p:cNvPr>
          <p:cNvSpPr>
            <a:spLocks noGrp="1"/>
          </p:cNvSpPr>
          <p:nvPr>
            <p:ph type="title"/>
          </p:nvPr>
        </p:nvSpPr>
        <p:spPr>
          <a:xfrm>
            <a:off x="0" y="9466"/>
            <a:ext cx="12191998" cy="836561"/>
          </a:xfrm>
        </p:spPr>
        <p:txBody>
          <a:bodyPr anchor="b">
            <a:noAutofit/>
          </a:bodyPr>
          <a:lstStyle/>
          <a:p>
            <a:pPr algn="ctr">
              <a:lnSpc>
                <a:spcPct val="150000"/>
              </a:lnSpc>
            </a:pPr>
            <a:r>
              <a:rPr lang="en-US" sz="5400" dirty="0">
                <a:solidFill>
                  <a:schemeClr val="accent1">
                    <a:lumMod val="75000"/>
                  </a:schemeClr>
                </a:solidFill>
                <a:latin typeface="Algerian" panose="04020705040A02060702" pitchFamily="82" charset="0"/>
              </a:rPr>
              <a:t>acclamation</a:t>
            </a:r>
          </a:p>
        </p:txBody>
      </p:sp>
      <p:pic>
        <p:nvPicPr>
          <p:cNvPr id="4" name="Image 3">
            <a:extLst>
              <a:ext uri="{FF2B5EF4-FFF2-40B4-BE49-F238E27FC236}">
                <a16:creationId xmlns:a16="http://schemas.microsoft.com/office/drawing/2014/main" id="{398F58F3-7650-1EE6-C860-4E07886ECC04}"/>
              </a:ext>
            </a:extLst>
          </p:cNvPr>
          <p:cNvPicPr>
            <a:picLocks noChangeAspect="1"/>
          </p:cNvPicPr>
          <p:nvPr/>
        </p:nvPicPr>
        <p:blipFill>
          <a:blip r:embed="rId2"/>
          <a:stretch>
            <a:fillRect/>
          </a:stretch>
        </p:blipFill>
        <p:spPr>
          <a:xfrm>
            <a:off x="10937289" y="11526"/>
            <a:ext cx="1152156" cy="1551725"/>
          </a:xfrm>
          <a:prstGeom prst="rect">
            <a:avLst/>
          </a:prstGeom>
        </p:spPr>
      </p:pic>
      <p:sp>
        <p:nvSpPr>
          <p:cNvPr id="15" name="Rectangle 14">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1C01D536-AD2A-6AEA-09A3-674EBFCC81B9}"/>
              </a:ext>
            </a:extLst>
          </p:cNvPr>
          <p:cNvPicPr>
            <a:picLocks noChangeAspect="1"/>
          </p:cNvPicPr>
          <p:nvPr/>
        </p:nvPicPr>
        <p:blipFill>
          <a:blip r:embed="rId3">
            <a:duotone>
              <a:schemeClr val="accent1">
                <a:shade val="45000"/>
                <a:satMod val="135000"/>
              </a:schemeClr>
              <a:prstClr val="white"/>
            </a:duotone>
          </a:blip>
          <a:stretch>
            <a:fillRect/>
          </a:stretch>
        </p:blipFill>
        <p:spPr>
          <a:xfrm>
            <a:off x="4724399" y="3680485"/>
            <a:ext cx="2743200" cy="2599461"/>
          </a:xfrm>
          <a:prstGeom prst="rect">
            <a:avLst/>
          </a:prstGeom>
        </p:spPr>
      </p:pic>
      <p:sp>
        <p:nvSpPr>
          <p:cNvPr id="5" name="ZoneTexte 4">
            <a:extLst>
              <a:ext uri="{FF2B5EF4-FFF2-40B4-BE49-F238E27FC236}">
                <a16:creationId xmlns:a16="http://schemas.microsoft.com/office/drawing/2014/main" id="{C23C5AAB-2D42-D5BE-4EAC-859D4CF3F538}"/>
              </a:ext>
            </a:extLst>
          </p:cNvPr>
          <p:cNvSpPr txBox="1"/>
          <p:nvPr/>
        </p:nvSpPr>
        <p:spPr>
          <a:xfrm>
            <a:off x="0" y="961279"/>
            <a:ext cx="12192000" cy="3260060"/>
          </a:xfrm>
          <a:prstGeom prst="rect">
            <a:avLst/>
          </a:prstGeom>
          <a:noFill/>
        </p:spPr>
        <p:txBody>
          <a:bodyPr wrap="square">
            <a:spAutoFit/>
          </a:bodyPr>
          <a:lstStyle/>
          <a:p>
            <a:pPr algn="ctr">
              <a:lnSpc>
                <a:spcPct val="150000"/>
              </a:lnSpc>
            </a:pPr>
            <a:r>
              <a:rPr lang="pt-BR" sz="7200" b="1" dirty="0">
                <a:latin typeface="Garamond" panose="02020404030301010803" pitchFamily="18" charset="0"/>
              </a:rPr>
              <a:t>Allé- Alléluia ; Allé-Alléluia ; </a:t>
            </a:r>
          </a:p>
          <a:p>
            <a:pPr algn="ctr">
              <a:lnSpc>
                <a:spcPct val="150000"/>
              </a:lnSpc>
            </a:pPr>
            <a:r>
              <a:rPr lang="pt-BR" sz="7200" b="1" dirty="0">
                <a:latin typeface="Garamond" panose="02020404030301010803" pitchFamily="18" charset="0"/>
              </a:rPr>
              <a:t>Allé-Alléluia</a:t>
            </a:r>
          </a:p>
        </p:txBody>
      </p:sp>
    </p:spTree>
    <p:extLst>
      <p:ext uri="{BB962C8B-B14F-4D97-AF65-F5344CB8AC3E}">
        <p14:creationId xmlns:p14="http://schemas.microsoft.com/office/powerpoint/2010/main" val="16994892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1F71082-E6F4-B398-EB17-577F5B760FE6}"/>
              </a:ext>
            </a:extLst>
          </p:cNvPr>
          <p:cNvSpPr>
            <a:spLocks noGrp="1"/>
          </p:cNvSpPr>
          <p:nvPr>
            <p:ph type="title"/>
          </p:nvPr>
        </p:nvSpPr>
        <p:spPr>
          <a:xfrm>
            <a:off x="0" y="9466"/>
            <a:ext cx="12191998" cy="836561"/>
          </a:xfrm>
        </p:spPr>
        <p:txBody>
          <a:bodyPr anchor="b">
            <a:noAutofit/>
          </a:bodyPr>
          <a:lstStyle/>
          <a:p>
            <a:pPr algn="ctr">
              <a:lnSpc>
                <a:spcPct val="150000"/>
              </a:lnSpc>
            </a:pPr>
            <a:r>
              <a:rPr lang="en-US" sz="5400" dirty="0">
                <a:solidFill>
                  <a:schemeClr val="accent1">
                    <a:lumMod val="75000"/>
                  </a:schemeClr>
                </a:solidFill>
                <a:latin typeface="Algerian" panose="04020705040A02060702" pitchFamily="82" charset="0"/>
              </a:rPr>
              <a:t>acclamation</a:t>
            </a:r>
          </a:p>
        </p:txBody>
      </p:sp>
      <p:pic>
        <p:nvPicPr>
          <p:cNvPr id="4" name="Image 3">
            <a:extLst>
              <a:ext uri="{FF2B5EF4-FFF2-40B4-BE49-F238E27FC236}">
                <a16:creationId xmlns:a16="http://schemas.microsoft.com/office/drawing/2014/main" id="{398F58F3-7650-1EE6-C860-4E07886ECC04}"/>
              </a:ext>
            </a:extLst>
          </p:cNvPr>
          <p:cNvPicPr>
            <a:picLocks noChangeAspect="1"/>
          </p:cNvPicPr>
          <p:nvPr/>
        </p:nvPicPr>
        <p:blipFill>
          <a:blip r:embed="rId2"/>
          <a:stretch>
            <a:fillRect/>
          </a:stretch>
        </p:blipFill>
        <p:spPr>
          <a:xfrm>
            <a:off x="10937289" y="11526"/>
            <a:ext cx="1152156" cy="1551725"/>
          </a:xfrm>
          <a:prstGeom prst="rect">
            <a:avLst/>
          </a:prstGeom>
        </p:spPr>
      </p:pic>
      <p:sp>
        <p:nvSpPr>
          <p:cNvPr id="15" name="Rectangle 14">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C23C5AAB-2D42-D5BE-4EAC-859D4CF3F538}"/>
              </a:ext>
            </a:extLst>
          </p:cNvPr>
          <p:cNvSpPr txBox="1"/>
          <p:nvPr/>
        </p:nvSpPr>
        <p:spPr>
          <a:xfrm>
            <a:off x="-4" y="1274551"/>
            <a:ext cx="12192000" cy="4104200"/>
          </a:xfrm>
          <a:prstGeom prst="rect">
            <a:avLst/>
          </a:prstGeom>
          <a:noFill/>
        </p:spPr>
        <p:txBody>
          <a:bodyPr wrap="square">
            <a:spAutoFit/>
          </a:bodyPr>
          <a:lstStyle/>
          <a:p>
            <a:pPr marL="0" indent="0" algn="ctr">
              <a:lnSpc>
                <a:spcPct val="150000"/>
              </a:lnSpc>
              <a:buNone/>
            </a:pPr>
            <a:r>
              <a:rPr lang="fr-FR" sz="6000" i="1" dirty="0">
                <a:latin typeface="Calibri" panose="020F0502020204030204" pitchFamily="34" charset="0"/>
                <a:cs typeface="Calibri" panose="020F0502020204030204" pitchFamily="34" charset="0"/>
              </a:rPr>
              <a:t>L’Esprit du Seigneur est sur moi : </a:t>
            </a:r>
          </a:p>
          <a:p>
            <a:pPr marL="0" indent="0" algn="ctr">
              <a:lnSpc>
                <a:spcPct val="150000"/>
              </a:lnSpc>
              <a:buNone/>
            </a:pPr>
            <a:r>
              <a:rPr lang="fr-FR" sz="6000" i="1" dirty="0">
                <a:latin typeface="Calibri" panose="020F0502020204030204" pitchFamily="34" charset="0"/>
                <a:cs typeface="Calibri" panose="020F0502020204030204" pitchFamily="34" charset="0"/>
              </a:rPr>
              <a:t>il m’a envoyé porter </a:t>
            </a:r>
          </a:p>
          <a:p>
            <a:pPr marL="0" indent="0" algn="ctr">
              <a:lnSpc>
                <a:spcPct val="150000"/>
              </a:lnSpc>
              <a:buNone/>
            </a:pPr>
            <a:r>
              <a:rPr lang="fr-FR" sz="6000" i="1" dirty="0">
                <a:latin typeface="Calibri" panose="020F0502020204030204" pitchFamily="34" charset="0"/>
                <a:cs typeface="Calibri" panose="020F0502020204030204" pitchFamily="34" charset="0"/>
              </a:rPr>
              <a:t>la Bonne Nouvelle aux pauvres. </a:t>
            </a:r>
          </a:p>
        </p:txBody>
      </p:sp>
    </p:spTree>
    <p:extLst>
      <p:ext uri="{BB962C8B-B14F-4D97-AF65-F5344CB8AC3E}">
        <p14:creationId xmlns:p14="http://schemas.microsoft.com/office/powerpoint/2010/main" val="343096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9490EE-0CC7-72E8-DE76-7990B1A57EF7}"/>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74045F4-F11A-7713-C00D-EE50B7A9E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BC767AE-D63F-583B-E554-C36BB5157D27}"/>
              </a:ext>
            </a:extLst>
          </p:cNvPr>
          <p:cNvSpPr>
            <a:spLocks noGrp="1"/>
          </p:cNvSpPr>
          <p:nvPr>
            <p:ph type="title"/>
          </p:nvPr>
        </p:nvSpPr>
        <p:spPr>
          <a:xfrm>
            <a:off x="0" y="9466"/>
            <a:ext cx="12191998" cy="836561"/>
          </a:xfrm>
        </p:spPr>
        <p:txBody>
          <a:bodyPr anchor="b">
            <a:noAutofit/>
          </a:bodyPr>
          <a:lstStyle/>
          <a:p>
            <a:pPr algn="ctr">
              <a:lnSpc>
                <a:spcPct val="150000"/>
              </a:lnSpc>
            </a:pPr>
            <a:r>
              <a:rPr lang="en-US" sz="5400" dirty="0">
                <a:solidFill>
                  <a:schemeClr val="accent1">
                    <a:lumMod val="75000"/>
                  </a:schemeClr>
                </a:solidFill>
                <a:latin typeface="Algerian" panose="04020705040A02060702" pitchFamily="82" charset="0"/>
              </a:rPr>
              <a:t>acclamation</a:t>
            </a:r>
          </a:p>
        </p:txBody>
      </p:sp>
      <p:pic>
        <p:nvPicPr>
          <p:cNvPr id="4" name="Image 3">
            <a:extLst>
              <a:ext uri="{FF2B5EF4-FFF2-40B4-BE49-F238E27FC236}">
                <a16:creationId xmlns:a16="http://schemas.microsoft.com/office/drawing/2014/main" id="{756DE80D-534E-8523-2756-677096F1BAF4}"/>
              </a:ext>
            </a:extLst>
          </p:cNvPr>
          <p:cNvPicPr>
            <a:picLocks noChangeAspect="1"/>
          </p:cNvPicPr>
          <p:nvPr/>
        </p:nvPicPr>
        <p:blipFill>
          <a:blip r:embed="rId2"/>
          <a:stretch>
            <a:fillRect/>
          </a:stretch>
        </p:blipFill>
        <p:spPr>
          <a:xfrm>
            <a:off x="10937289" y="11526"/>
            <a:ext cx="1152156" cy="1551725"/>
          </a:xfrm>
          <a:prstGeom prst="rect">
            <a:avLst/>
          </a:prstGeom>
        </p:spPr>
      </p:pic>
      <p:sp>
        <p:nvSpPr>
          <p:cNvPr id="15" name="Rectangle 14">
            <a:extLst>
              <a:ext uri="{FF2B5EF4-FFF2-40B4-BE49-F238E27FC236}">
                <a16:creationId xmlns:a16="http://schemas.microsoft.com/office/drawing/2014/main" id="{8DE3F165-5D40-4881-5B87-2D64D549A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1282923-EA0E-4542-F2A7-C4CA8F436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A24DB4FE-9076-90A1-527C-CEF04467B3F3}"/>
              </a:ext>
            </a:extLst>
          </p:cNvPr>
          <p:cNvPicPr>
            <a:picLocks noChangeAspect="1"/>
          </p:cNvPicPr>
          <p:nvPr/>
        </p:nvPicPr>
        <p:blipFill>
          <a:blip r:embed="rId3">
            <a:duotone>
              <a:schemeClr val="accent1">
                <a:shade val="45000"/>
                <a:satMod val="135000"/>
              </a:schemeClr>
              <a:prstClr val="white"/>
            </a:duotone>
          </a:blip>
          <a:stretch>
            <a:fillRect/>
          </a:stretch>
        </p:blipFill>
        <p:spPr>
          <a:xfrm>
            <a:off x="4724400" y="3795737"/>
            <a:ext cx="2743200" cy="2599461"/>
          </a:xfrm>
          <a:prstGeom prst="rect">
            <a:avLst/>
          </a:prstGeom>
        </p:spPr>
      </p:pic>
      <p:sp>
        <p:nvSpPr>
          <p:cNvPr id="5" name="ZoneTexte 4">
            <a:extLst>
              <a:ext uri="{FF2B5EF4-FFF2-40B4-BE49-F238E27FC236}">
                <a16:creationId xmlns:a16="http://schemas.microsoft.com/office/drawing/2014/main" id="{5E53EC7D-B6B4-CEF9-0C67-879896101476}"/>
              </a:ext>
            </a:extLst>
          </p:cNvPr>
          <p:cNvSpPr txBox="1"/>
          <p:nvPr/>
        </p:nvSpPr>
        <p:spPr>
          <a:xfrm>
            <a:off x="0" y="961279"/>
            <a:ext cx="12192000" cy="3260060"/>
          </a:xfrm>
          <a:prstGeom prst="rect">
            <a:avLst/>
          </a:prstGeom>
          <a:noFill/>
        </p:spPr>
        <p:txBody>
          <a:bodyPr wrap="square">
            <a:spAutoFit/>
          </a:bodyPr>
          <a:lstStyle/>
          <a:p>
            <a:pPr algn="ctr">
              <a:lnSpc>
                <a:spcPct val="150000"/>
              </a:lnSpc>
            </a:pPr>
            <a:r>
              <a:rPr lang="pt-BR" sz="7200" b="1" dirty="0">
                <a:latin typeface="Garamond" panose="02020404030301010803" pitchFamily="18" charset="0"/>
              </a:rPr>
              <a:t>Allé- Alléluia ; Allé-Alléluia ; </a:t>
            </a:r>
          </a:p>
          <a:p>
            <a:pPr algn="ctr">
              <a:lnSpc>
                <a:spcPct val="150000"/>
              </a:lnSpc>
            </a:pPr>
            <a:r>
              <a:rPr lang="pt-BR" sz="7200" b="1" dirty="0">
                <a:latin typeface="Garamond" panose="02020404030301010803" pitchFamily="18" charset="0"/>
              </a:rPr>
              <a:t>Allé-Alléluia</a:t>
            </a:r>
          </a:p>
        </p:txBody>
      </p:sp>
    </p:spTree>
    <p:extLst>
      <p:ext uri="{BB962C8B-B14F-4D97-AF65-F5344CB8AC3E}">
        <p14:creationId xmlns:p14="http://schemas.microsoft.com/office/powerpoint/2010/main" val="36773710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04FC3B-4629-AF85-3F59-1339C452DA83}"/>
              </a:ext>
            </a:extLst>
          </p:cNvPr>
          <p:cNvSpPr>
            <a:spLocks noGrp="1"/>
          </p:cNvSpPr>
          <p:nvPr>
            <p:ph type="title"/>
          </p:nvPr>
        </p:nvSpPr>
        <p:spPr>
          <a:xfrm>
            <a:off x="838200" y="5358141"/>
            <a:ext cx="10515600" cy="942664"/>
          </a:xfrm>
        </p:spPr>
        <p:txBody>
          <a:bodyPr vert="horz" lIns="91440" tIns="45720" rIns="91440" bIns="45720" rtlCol="0" anchor="ctr">
            <a:normAutofit/>
          </a:bodyPr>
          <a:lstStyle/>
          <a:p>
            <a:pPr algn="ctr"/>
            <a:r>
              <a:rPr lang="en-US" sz="5200" i="0" kern="1200" cap="all" baseline="0" dirty="0" err="1">
                <a:solidFill>
                  <a:schemeClr val="accent1">
                    <a:lumMod val="75000"/>
                  </a:schemeClr>
                </a:solidFill>
                <a:latin typeface="Algerian" panose="04020705040A02060702" pitchFamily="82" charset="0"/>
              </a:rPr>
              <a:t>éCOUTON</a:t>
            </a:r>
            <a:r>
              <a:rPr lang="en-US" sz="5200" cap="all" dirty="0" err="1">
                <a:solidFill>
                  <a:schemeClr val="accent1">
                    <a:lumMod val="75000"/>
                  </a:schemeClr>
                </a:solidFill>
                <a:latin typeface="Algerian" panose="04020705040A02060702" pitchFamily="82" charset="0"/>
              </a:rPr>
              <a:t>s</a:t>
            </a:r>
            <a:r>
              <a:rPr lang="en-US" sz="5200" i="0" kern="1200" cap="all" baseline="0" dirty="0">
                <a:solidFill>
                  <a:schemeClr val="accent1">
                    <a:lumMod val="75000"/>
                  </a:schemeClr>
                </a:solidFill>
                <a:latin typeface="Algerian" panose="04020705040A02060702" pitchFamily="82" charset="0"/>
              </a:rPr>
              <a:t> LA PAROLE DE </a:t>
            </a:r>
            <a:r>
              <a:rPr lang="en-US" sz="5200" i="0" kern="1200" cap="all" baseline="0" dirty="0" err="1">
                <a:solidFill>
                  <a:schemeClr val="accent1">
                    <a:lumMod val="75000"/>
                  </a:schemeClr>
                </a:solidFill>
                <a:latin typeface="Algerian" panose="04020705040A02060702" pitchFamily="82" charset="0"/>
              </a:rPr>
              <a:t>dIEU</a:t>
            </a:r>
            <a:endParaRPr lang="en-US" sz="5200" kern="1200" dirty="0">
              <a:solidFill>
                <a:schemeClr val="accent1">
                  <a:lumMod val="75000"/>
                </a:schemeClr>
              </a:solidFill>
              <a:latin typeface="Algerian" panose="04020705040A02060702" pitchFamily="82" charset="0"/>
            </a:endParaRPr>
          </a:p>
        </p:txBody>
      </p:sp>
      <p:pic>
        <p:nvPicPr>
          <p:cNvPr id="9" name="Image 8">
            <a:extLst>
              <a:ext uri="{FF2B5EF4-FFF2-40B4-BE49-F238E27FC236}">
                <a16:creationId xmlns:a16="http://schemas.microsoft.com/office/drawing/2014/main" id="{806E6D55-1E3D-9B37-4C46-4B199861B442}"/>
              </a:ext>
            </a:extLst>
          </p:cNvPr>
          <p:cNvPicPr>
            <a:picLocks noChangeAspect="1"/>
          </p:cNvPicPr>
          <p:nvPr/>
        </p:nvPicPr>
        <p:blipFill>
          <a:blip r:embed="rId2">
            <a:duotone>
              <a:schemeClr val="accent2">
                <a:shade val="45000"/>
                <a:satMod val="135000"/>
              </a:schemeClr>
              <a:prstClr val="white"/>
            </a:duotone>
          </a:blip>
          <a:stretch>
            <a:fillRect/>
          </a:stretch>
        </p:blipFill>
        <p:spPr>
          <a:xfrm>
            <a:off x="3062287" y="830263"/>
            <a:ext cx="6067425" cy="4295775"/>
          </a:xfrm>
          <a:prstGeom prst="rect">
            <a:avLst/>
          </a:prstGeom>
        </p:spPr>
      </p:pic>
      <p:pic>
        <p:nvPicPr>
          <p:cNvPr id="15" name="Image 14">
            <a:extLst>
              <a:ext uri="{FF2B5EF4-FFF2-40B4-BE49-F238E27FC236}">
                <a16:creationId xmlns:a16="http://schemas.microsoft.com/office/drawing/2014/main" id="{B98F11D3-F7D1-D7FC-7D22-BC6BAAA95422}"/>
              </a:ext>
            </a:extLst>
          </p:cNvPr>
          <p:cNvPicPr>
            <a:picLocks noChangeAspect="1"/>
          </p:cNvPicPr>
          <p:nvPr/>
        </p:nvPicPr>
        <p:blipFill>
          <a:blip r:embed="rId3">
            <a:duotone>
              <a:schemeClr val="accent2">
                <a:shade val="45000"/>
                <a:satMod val="135000"/>
              </a:schemeClr>
              <a:prstClr val="white"/>
            </a:duotone>
          </a:blip>
          <a:stretch>
            <a:fillRect/>
          </a:stretch>
        </p:blipFill>
        <p:spPr>
          <a:xfrm>
            <a:off x="9382144" y="830263"/>
            <a:ext cx="2151197" cy="4295775"/>
          </a:xfrm>
          <a:prstGeom prst="rect">
            <a:avLst/>
          </a:prstGeom>
        </p:spPr>
      </p:pic>
      <p:pic>
        <p:nvPicPr>
          <p:cNvPr id="17" name="Image 16">
            <a:extLst>
              <a:ext uri="{FF2B5EF4-FFF2-40B4-BE49-F238E27FC236}">
                <a16:creationId xmlns:a16="http://schemas.microsoft.com/office/drawing/2014/main" id="{F96DE206-0222-E0BF-12BE-5776726FCF97}"/>
              </a:ext>
            </a:extLst>
          </p:cNvPr>
          <p:cNvPicPr>
            <a:picLocks noChangeAspect="1"/>
          </p:cNvPicPr>
          <p:nvPr/>
        </p:nvPicPr>
        <p:blipFill>
          <a:blip r:embed="rId3">
            <a:duotone>
              <a:schemeClr val="accent2">
                <a:shade val="45000"/>
                <a:satMod val="135000"/>
              </a:schemeClr>
              <a:prstClr val="white"/>
            </a:duotone>
          </a:blip>
          <a:stretch>
            <a:fillRect/>
          </a:stretch>
        </p:blipFill>
        <p:spPr>
          <a:xfrm>
            <a:off x="658658" y="830263"/>
            <a:ext cx="2151197" cy="4295775"/>
          </a:xfrm>
          <a:prstGeom prst="rect">
            <a:avLst/>
          </a:prstGeom>
        </p:spPr>
      </p:pic>
    </p:spTree>
    <p:extLst>
      <p:ext uri="{BB962C8B-B14F-4D97-AF65-F5344CB8AC3E}">
        <p14:creationId xmlns:p14="http://schemas.microsoft.com/office/powerpoint/2010/main" val="21869615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59B51AB1-085D-D42D-9D52-63A4DE760228}"/>
              </a:ext>
            </a:extLst>
          </p:cNvPr>
          <p:cNvPicPr>
            <a:picLocks noChangeAspect="1"/>
          </p:cNvPicPr>
          <p:nvPr/>
        </p:nvPicPr>
        <p:blipFill>
          <a:blip r:embed="rId2"/>
          <a:stretch>
            <a:fillRect/>
          </a:stretch>
        </p:blipFill>
        <p:spPr>
          <a:xfrm>
            <a:off x="193963" y="255854"/>
            <a:ext cx="11822546" cy="6384174"/>
          </a:xfrm>
          <a:prstGeom prst="rect">
            <a:avLst/>
          </a:prstGeom>
        </p:spPr>
      </p:pic>
      <p:sp>
        <p:nvSpPr>
          <p:cNvPr id="4" name="ZoneTexte 3">
            <a:extLst>
              <a:ext uri="{FF2B5EF4-FFF2-40B4-BE49-F238E27FC236}">
                <a16:creationId xmlns:a16="http://schemas.microsoft.com/office/drawing/2014/main" id="{05BF9C52-3DA4-C8B4-D78E-87CCF9C8816C}"/>
              </a:ext>
            </a:extLst>
          </p:cNvPr>
          <p:cNvSpPr txBox="1"/>
          <p:nvPr/>
        </p:nvSpPr>
        <p:spPr>
          <a:xfrm>
            <a:off x="2294854" y="1564290"/>
            <a:ext cx="3703782" cy="3170099"/>
          </a:xfrm>
          <a:prstGeom prst="rect">
            <a:avLst/>
          </a:prstGeom>
          <a:noFill/>
        </p:spPr>
        <p:txBody>
          <a:bodyPr wrap="square" rtlCol="0">
            <a:spAutoFit/>
          </a:bodyPr>
          <a:lstStyle/>
          <a:p>
            <a:pPr algn="ctr"/>
            <a:r>
              <a:rPr lang="fr-FR" sz="5000" dirty="0">
                <a:solidFill>
                  <a:schemeClr val="accent1">
                    <a:lumMod val="75000"/>
                  </a:schemeClr>
                </a:solidFill>
                <a:latin typeface="Algerian" panose="04020705040A02060702" pitchFamily="82" charset="0"/>
              </a:rPr>
              <a:t>Évangile de </a:t>
            </a:r>
          </a:p>
          <a:p>
            <a:pPr algn="ctr"/>
            <a:r>
              <a:rPr lang="fr-FR" sz="5000" dirty="0">
                <a:solidFill>
                  <a:schemeClr val="accent1">
                    <a:lumMod val="75000"/>
                  </a:schemeClr>
                </a:solidFill>
                <a:latin typeface="Algerian" panose="04020705040A02060702" pitchFamily="82" charset="0"/>
              </a:rPr>
              <a:t>Jésus</a:t>
            </a:r>
          </a:p>
          <a:p>
            <a:pPr algn="ctr"/>
            <a:r>
              <a:rPr lang="fr-FR" sz="5000" dirty="0">
                <a:solidFill>
                  <a:schemeClr val="accent1">
                    <a:lumMod val="75000"/>
                  </a:schemeClr>
                </a:solidFill>
                <a:latin typeface="Algerian" panose="04020705040A02060702" pitchFamily="82" charset="0"/>
              </a:rPr>
              <a:t>Christ </a:t>
            </a:r>
          </a:p>
        </p:txBody>
      </p:sp>
      <p:sp>
        <p:nvSpPr>
          <p:cNvPr id="5" name="ZoneTexte 4">
            <a:extLst>
              <a:ext uri="{FF2B5EF4-FFF2-40B4-BE49-F238E27FC236}">
                <a16:creationId xmlns:a16="http://schemas.microsoft.com/office/drawing/2014/main" id="{CF2D17D7-1F26-1194-B976-B8980DDD8ED2}"/>
              </a:ext>
            </a:extLst>
          </p:cNvPr>
          <p:cNvSpPr txBox="1"/>
          <p:nvPr/>
        </p:nvSpPr>
        <p:spPr>
          <a:xfrm>
            <a:off x="6284962" y="1824769"/>
            <a:ext cx="3879273" cy="2123658"/>
          </a:xfrm>
          <a:prstGeom prst="rect">
            <a:avLst/>
          </a:prstGeom>
          <a:noFill/>
        </p:spPr>
        <p:txBody>
          <a:bodyPr wrap="square" rtlCol="0">
            <a:spAutoFit/>
          </a:bodyPr>
          <a:lstStyle/>
          <a:p>
            <a:pPr algn="ctr"/>
            <a:r>
              <a:rPr lang="fr-FR" sz="4400" dirty="0">
                <a:solidFill>
                  <a:schemeClr val="accent1">
                    <a:lumMod val="75000"/>
                  </a:schemeClr>
                </a:solidFill>
                <a:latin typeface="Algerian" panose="04020705040A02060702" pitchFamily="82" charset="0"/>
              </a:rPr>
              <a:t>selon </a:t>
            </a:r>
          </a:p>
          <a:p>
            <a:pPr algn="ctr"/>
            <a:r>
              <a:rPr lang="fr-FR" sz="4400" dirty="0">
                <a:solidFill>
                  <a:schemeClr val="accent1">
                    <a:lumMod val="75000"/>
                  </a:schemeClr>
                </a:solidFill>
                <a:latin typeface="Algerian" panose="04020705040A02060702" pitchFamily="82" charset="0"/>
              </a:rPr>
              <a:t> saint Luc (</a:t>
            </a:r>
          </a:p>
          <a:p>
            <a:pPr algn="ctr"/>
            <a:r>
              <a:rPr lang="fr-FR" sz="4400" dirty="0">
                <a:solidFill>
                  <a:schemeClr val="accent1">
                    <a:lumMod val="75000"/>
                  </a:schemeClr>
                </a:solidFill>
                <a:latin typeface="Algerian" panose="04020705040A02060702" pitchFamily="82" charset="0"/>
              </a:rPr>
              <a:t>3, 10-18)</a:t>
            </a:r>
          </a:p>
        </p:txBody>
      </p:sp>
    </p:spTree>
    <p:extLst>
      <p:ext uri="{BB962C8B-B14F-4D97-AF65-F5344CB8AC3E}">
        <p14:creationId xmlns:p14="http://schemas.microsoft.com/office/powerpoint/2010/main" val="9453780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2BBF09D-B53E-2967-5D71-602D2FD0D764}"/>
              </a:ext>
            </a:extLst>
          </p:cNvPr>
          <p:cNvSpPr>
            <a:spLocks noGrp="1"/>
          </p:cNvSpPr>
          <p:nvPr>
            <p:ph idx="1"/>
          </p:nvPr>
        </p:nvSpPr>
        <p:spPr>
          <a:xfrm>
            <a:off x="0" y="0"/>
            <a:ext cx="12192000" cy="6858000"/>
          </a:xfrm>
        </p:spPr>
        <p:txBody>
          <a:bodyPr>
            <a:noAutofit/>
          </a:bodyPr>
          <a:lstStyle/>
          <a:p>
            <a:pPr marL="0" indent="0">
              <a:lnSpc>
                <a:spcPct val="100000"/>
              </a:lnSpc>
              <a:buNone/>
            </a:pPr>
            <a:r>
              <a:rPr lang="fr-FR" sz="6000" dirty="0">
                <a:latin typeface="Garamond" panose="02020404030301010803" pitchFamily="18" charset="0"/>
                <a:cs typeface="Calibri" panose="020F0502020204030204" pitchFamily="34" charset="0"/>
              </a:rPr>
              <a:t>En ce temps-là, les foules qui venaient se faire baptiser par Jean lui demandaient: « Que devons-nous faire? » Jean leur répondait : « Celui qui a deux vêtements, qu’il partage avec celui qui n’en a pas; et celui qui a de quoi manger, qu’il fasse de même! »</a:t>
            </a:r>
          </a:p>
        </p:txBody>
      </p:sp>
    </p:spTree>
    <p:extLst>
      <p:ext uri="{BB962C8B-B14F-4D97-AF65-F5344CB8AC3E}">
        <p14:creationId xmlns:p14="http://schemas.microsoft.com/office/powerpoint/2010/main" val="24958938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2BBF09D-B53E-2967-5D71-602D2FD0D764}"/>
              </a:ext>
            </a:extLst>
          </p:cNvPr>
          <p:cNvSpPr>
            <a:spLocks noGrp="1"/>
          </p:cNvSpPr>
          <p:nvPr>
            <p:ph idx="1"/>
          </p:nvPr>
        </p:nvSpPr>
        <p:spPr>
          <a:xfrm>
            <a:off x="0" y="0"/>
            <a:ext cx="12192000" cy="6858000"/>
          </a:xfrm>
        </p:spPr>
        <p:txBody>
          <a:bodyPr>
            <a:noAutofit/>
          </a:bodyPr>
          <a:lstStyle/>
          <a:p>
            <a:pPr marL="0" indent="0">
              <a:lnSpc>
                <a:spcPct val="100000"/>
              </a:lnSpc>
              <a:buNone/>
            </a:pPr>
            <a:r>
              <a:rPr lang="fr-FR" sz="6000" dirty="0">
                <a:latin typeface="Garamond" panose="02020404030301010803" pitchFamily="18" charset="0"/>
                <a:cs typeface="Calibri" panose="020F0502020204030204" pitchFamily="34" charset="0"/>
              </a:rPr>
              <a:t>Des publicains (c’est-à-dire des collecteurs d’impôts) vinrent aussi pour être baptisés; ils lui dirent: « Maître, que devons-nous faire ? » Il leur répondit: « N’exigez rien de plus que ce qui vous est fixé. » Des soldats lui demandèrent à leur tour :</a:t>
            </a:r>
          </a:p>
        </p:txBody>
      </p:sp>
    </p:spTree>
    <p:extLst>
      <p:ext uri="{BB962C8B-B14F-4D97-AF65-F5344CB8AC3E}">
        <p14:creationId xmlns:p14="http://schemas.microsoft.com/office/powerpoint/2010/main" val="20415501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2BBF09D-B53E-2967-5D71-602D2FD0D764}"/>
              </a:ext>
            </a:extLst>
          </p:cNvPr>
          <p:cNvSpPr>
            <a:spLocks noGrp="1"/>
          </p:cNvSpPr>
          <p:nvPr>
            <p:ph idx="1"/>
          </p:nvPr>
        </p:nvSpPr>
        <p:spPr>
          <a:xfrm>
            <a:off x="0" y="0"/>
            <a:ext cx="12192000" cy="6858000"/>
          </a:xfrm>
        </p:spPr>
        <p:txBody>
          <a:bodyPr>
            <a:noAutofit/>
          </a:bodyPr>
          <a:lstStyle/>
          <a:p>
            <a:pPr marL="0" indent="0">
              <a:lnSpc>
                <a:spcPct val="100000"/>
              </a:lnSpc>
              <a:buNone/>
            </a:pPr>
            <a:r>
              <a:rPr lang="fr-FR" sz="6000" dirty="0">
                <a:latin typeface="Garamond" panose="02020404030301010803" pitchFamily="18" charset="0"/>
                <a:cs typeface="Calibri" panose="020F0502020204030204" pitchFamily="34" charset="0"/>
              </a:rPr>
              <a:t>« Et nous, que devons-nous faire? » Il leur répondit: « Ne faites violence à personne, n’accusez personne à tort; et contentez-vous de votre solde. » Or le peuple était en attente, et tous se demandaient en eux-mêmes si Jean n’était pas le Christ.</a:t>
            </a:r>
          </a:p>
        </p:txBody>
      </p:sp>
    </p:spTree>
    <p:extLst>
      <p:ext uri="{BB962C8B-B14F-4D97-AF65-F5344CB8AC3E}">
        <p14:creationId xmlns:p14="http://schemas.microsoft.com/office/powerpoint/2010/main" val="21554976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FD264-E749-AB02-3CBB-01930BE992A6}"/>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1542752-B255-EB25-6C7C-3EEB1E8AEB2D}"/>
              </a:ext>
            </a:extLst>
          </p:cNvPr>
          <p:cNvSpPr>
            <a:spLocks noGrp="1"/>
          </p:cNvSpPr>
          <p:nvPr>
            <p:ph idx="1"/>
          </p:nvPr>
        </p:nvSpPr>
        <p:spPr>
          <a:xfrm>
            <a:off x="0" y="0"/>
            <a:ext cx="12192000" cy="6858000"/>
          </a:xfrm>
        </p:spPr>
        <p:txBody>
          <a:bodyPr>
            <a:noAutofit/>
          </a:bodyPr>
          <a:lstStyle/>
          <a:p>
            <a:pPr marL="0" indent="0">
              <a:lnSpc>
                <a:spcPct val="100000"/>
              </a:lnSpc>
              <a:buNone/>
            </a:pPr>
            <a:r>
              <a:rPr lang="fr-FR" sz="6000" dirty="0">
                <a:latin typeface="Garamond" panose="02020404030301010803" pitchFamily="18" charset="0"/>
                <a:cs typeface="Calibri" panose="020F0502020204030204" pitchFamily="34" charset="0"/>
              </a:rPr>
              <a:t>Jean s’adressa alors à tous: « Moi, je vous baptise avec de l’eau; mais il vient, celui qui est plus fort que moi. Je ne suis pas digne de dénouer la courroie de ses sandales. Lui vous baptisera dans l’Esprit Saint et le feu. </a:t>
            </a:r>
          </a:p>
        </p:txBody>
      </p:sp>
    </p:spTree>
    <p:extLst>
      <p:ext uri="{BB962C8B-B14F-4D97-AF65-F5344CB8AC3E}">
        <p14:creationId xmlns:p14="http://schemas.microsoft.com/office/powerpoint/2010/main" val="3521116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9005B6-00BB-201B-D932-28290013DE11}"/>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F0E07A8-5B20-D8F9-DD6B-71DC8C257A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 3">
            <a:extLst>
              <a:ext uri="{FF2B5EF4-FFF2-40B4-BE49-F238E27FC236}">
                <a16:creationId xmlns:a16="http://schemas.microsoft.com/office/drawing/2014/main" id="{56EAB3D9-3C65-9EB9-BDCD-1734090C0232}"/>
              </a:ext>
            </a:extLst>
          </p:cNvPr>
          <p:cNvPicPr>
            <a:picLocks noChangeAspect="1"/>
          </p:cNvPicPr>
          <p:nvPr/>
        </p:nvPicPr>
        <p:blipFill>
          <a:blip r:embed="rId2"/>
          <a:stretch>
            <a:fillRect/>
          </a:stretch>
        </p:blipFill>
        <p:spPr>
          <a:xfrm>
            <a:off x="11360727" y="1"/>
            <a:ext cx="781983" cy="1053176"/>
          </a:xfrm>
          <a:prstGeom prst="rect">
            <a:avLst/>
          </a:prstGeom>
        </p:spPr>
      </p:pic>
      <p:sp>
        <p:nvSpPr>
          <p:cNvPr id="15" name="Rectangle 14">
            <a:extLst>
              <a:ext uri="{FF2B5EF4-FFF2-40B4-BE49-F238E27FC236}">
                <a16:creationId xmlns:a16="http://schemas.microsoft.com/office/drawing/2014/main" id="{F27DBF6B-700B-80B2-11BB-0DD0DB92C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3F55E52-F0CE-5395-40AA-D074AF65E2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 4">
            <a:extLst>
              <a:ext uri="{FF2B5EF4-FFF2-40B4-BE49-F238E27FC236}">
                <a16:creationId xmlns:a16="http://schemas.microsoft.com/office/drawing/2014/main" id="{F2147322-FB68-7A17-590F-E83ADB927AC1}"/>
              </a:ext>
            </a:extLst>
          </p:cNvPr>
          <p:cNvPicPr>
            <a:picLocks noChangeAspect="1"/>
          </p:cNvPicPr>
          <p:nvPr/>
        </p:nvPicPr>
        <p:blipFill>
          <a:blip r:embed="rId3"/>
          <a:stretch>
            <a:fillRect/>
          </a:stretch>
        </p:blipFill>
        <p:spPr>
          <a:xfrm>
            <a:off x="0" y="-2"/>
            <a:ext cx="2309404" cy="2590801"/>
          </a:xfrm>
          <a:prstGeom prst="rect">
            <a:avLst/>
          </a:prstGeom>
        </p:spPr>
      </p:pic>
      <p:sp>
        <p:nvSpPr>
          <p:cNvPr id="3" name="Espace réservé du contenu 2">
            <a:extLst>
              <a:ext uri="{FF2B5EF4-FFF2-40B4-BE49-F238E27FC236}">
                <a16:creationId xmlns:a16="http://schemas.microsoft.com/office/drawing/2014/main" id="{F02A4897-AC32-501D-BFC0-CF1CE9FD83B4}"/>
              </a:ext>
            </a:extLst>
          </p:cNvPr>
          <p:cNvSpPr>
            <a:spLocks noGrp="1"/>
          </p:cNvSpPr>
          <p:nvPr>
            <p:ph idx="1"/>
          </p:nvPr>
        </p:nvSpPr>
        <p:spPr>
          <a:xfrm>
            <a:off x="0" y="711456"/>
            <a:ext cx="12192002" cy="5732510"/>
          </a:xfrm>
        </p:spPr>
        <p:txBody>
          <a:bodyPr>
            <a:noAutofit/>
          </a:bodyPr>
          <a:lstStyle/>
          <a:p>
            <a:pPr marL="0" indent="0" algn="ctr">
              <a:lnSpc>
                <a:spcPct val="100000"/>
              </a:lnSpc>
              <a:buNone/>
            </a:pPr>
            <a:r>
              <a:rPr lang="fr-FR" sz="8000" dirty="0">
                <a:latin typeface="Garamond" panose="02020404030301010803" pitchFamily="18" charset="0"/>
              </a:rPr>
              <a:t>2. Viens, Seigneur, en nous, pour changer nos vies. </a:t>
            </a:r>
          </a:p>
          <a:p>
            <a:pPr marL="0" indent="0" algn="ctr">
              <a:lnSpc>
                <a:spcPct val="100000"/>
              </a:lnSpc>
              <a:buNone/>
            </a:pPr>
            <a:r>
              <a:rPr lang="fr-FR" sz="8000" dirty="0">
                <a:latin typeface="Garamond" panose="02020404030301010803" pitchFamily="18" charset="0"/>
              </a:rPr>
              <a:t>Viens, Seigneur, en nous, </a:t>
            </a:r>
          </a:p>
          <a:p>
            <a:pPr marL="0" indent="0" algn="ctr">
              <a:lnSpc>
                <a:spcPct val="100000"/>
              </a:lnSpc>
              <a:buNone/>
            </a:pPr>
            <a:r>
              <a:rPr lang="fr-FR" sz="8000" b="1" dirty="0">
                <a:latin typeface="Garamond" panose="02020404030301010803" pitchFamily="18" charset="0"/>
              </a:rPr>
              <a:t>viens, nous t’en prions… </a:t>
            </a:r>
          </a:p>
        </p:txBody>
      </p:sp>
      <p:sp>
        <p:nvSpPr>
          <p:cNvPr id="2" name="Titre 1">
            <a:extLst>
              <a:ext uri="{FF2B5EF4-FFF2-40B4-BE49-F238E27FC236}">
                <a16:creationId xmlns:a16="http://schemas.microsoft.com/office/drawing/2014/main" id="{9EF0E29F-F83E-3817-E312-A2DBC16D8D52}"/>
              </a:ext>
            </a:extLst>
          </p:cNvPr>
          <p:cNvSpPr>
            <a:spLocks noGrp="1"/>
          </p:cNvSpPr>
          <p:nvPr>
            <p:ph type="title"/>
          </p:nvPr>
        </p:nvSpPr>
        <p:spPr>
          <a:xfrm>
            <a:off x="0" y="9466"/>
            <a:ext cx="12191998" cy="836561"/>
          </a:xfrm>
        </p:spPr>
        <p:txBody>
          <a:bodyPr anchor="b">
            <a:noAutofit/>
          </a:bodyPr>
          <a:lstStyle/>
          <a:p>
            <a:pPr algn="ctr"/>
            <a:r>
              <a:rPr lang="fr-FR" sz="6000" dirty="0">
                <a:solidFill>
                  <a:schemeClr val="accent1">
                    <a:lumMod val="75000"/>
                  </a:schemeClr>
                </a:solidFill>
                <a:latin typeface="Algerian" panose="04020705040A02060702" pitchFamily="82" charset="0"/>
              </a:rPr>
              <a:t>Chant à l’esprit saint</a:t>
            </a:r>
          </a:p>
        </p:txBody>
      </p:sp>
    </p:spTree>
    <p:extLst>
      <p:ext uri="{BB962C8B-B14F-4D97-AF65-F5344CB8AC3E}">
        <p14:creationId xmlns:p14="http://schemas.microsoft.com/office/powerpoint/2010/main" val="7043871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BE278-6539-F894-0621-E99D7095FF35}"/>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7106006-AF6F-BE87-6387-34EAD4AACBB6}"/>
              </a:ext>
            </a:extLst>
          </p:cNvPr>
          <p:cNvSpPr>
            <a:spLocks noGrp="1"/>
          </p:cNvSpPr>
          <p:nvPr>
            <p:ph idx="1"/>
          </p:nvPr>
        </p:nvSpPr>
        <p:spPr>
          <a:xfrm>
            <a:off x="0" y="0"/>
            <a:ext cx="12192000" cy="6858000"/>
          </a:xfrm>
        </p:spPr>
        <p:txBody>
          <a:bodyPr>
            <a:noAutofit/>
          </a:bodyPr>
          <a:lstStyle/>
          <a:p>
            <a:pPr marL="0" indent="0">
              <a:lnSpc>
                <a:spcPct val="100000"/>
              </a:lnSpc>
              <a:buNone/>
            </a:pPr>
            <a:r>
              <a:rPr lang="fr-FR" sz="6000" dirty="0">
                <a:latin typeface="Garamond" panose="02020404030301010803" pitchFamily="18" charset="0"/>
                <a:cs typeface="Calibri" panose="020F0502020204030204" pitchFamily="34" charset="0"/>
              </a:rPr>
              <a:t>Il tient à la main la pelle à vanner pour nettoyer son aire à battre le blé, et il amassera le grain dans son grenier; quant à la paille, il la brûlera au feu qui ne s’éteint pas. » Par beaucoup d’autres exhortations encore, il annonçait au peuple la Bonne Nouvelle.</a:t>
            </a:r>
          </a:p>
        </p:txBody>
      </p:sp>
    </p:spTree>
    <p:extLst>
      <p:ext uri="{BB962C8B-B14F-4D97-AF65-F5344CB8AC3E}">
        <p14:creationId xmlns:p14="http://schemas.microsoft.com/office/powerpoint/2010/main" val="19576482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3" name="Rectangle 106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0" name="Picture 6" descr="형식의 이미지에서 나오는 빛이 있는 성경 | 프리미엄 사진">
            <a:extLst>
              <a:ext uri="{FF2B5EF4-FFF2-40B4-BE49-F238E27FC236}">
                <a16:creationId xmlns:a16="http://schemas.microsoft.com/office/drawing/2014/main" id="{8727D87A-47E1-E459-5BA5-16C17A7C32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42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1667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uc 3 10 18aw">
            <a:extLst>
              <a:ext uri="{FF2B5EF4-FFF2-40B4-BE49-F238E27FC236}">
                <a16:creationId xmlns:a16="http://schemas.microsoft.com/office/drawing/2014/main" id="{364D3B6C-9F85-638D-C15B-B526ACDAF1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720" y="-11853"/>
            <a:ext cx="10304780" cy="686985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A3DB64FB-93FF-2E0D-FB45-A03A5839FFBA}"/>
              </a:ext>
            </a:extLst>
          </p:cNvPr>
          <p:cNvPicPr>
            <a:picLocks noChangeAspect="1"/>
          </p:cNvPicPr>
          <p:nvPr/>
        </p:nvPicPr>
        <p:blipFill>
          <a:blip r:embed="rId3"/>
          <a:stretch>
            <a:fillRect/>
          </a:stretch>
        </p:blipFill>
        <p:spPr>
          <a:xfrm>
            <a:off x="952500" y="4364520"/>
            <a:ext cx="1853345" cy="2493480"/>
          </a:xfrm>
          <a:prstGeom prst="rect">
            <a:avLst/>
          </a:prstGeom>
        </p:spPr>
      </p:pic>
    </p:spTree>
    <p:extLst>
      <p:ext uri="{BB962C8B-B14F-4D97-AF65-F5344CB8AC3E}">
        <p14:creationId xmlns:p14="http://schemas.microsoft.com/office/powerpoint/2010/main" val="11825928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FEEABE-786A-556A-A1E5-2C33E6350B69}"/>
              </a:ext>
            </a:extLst>
          </p:cNvPr>
          <p:cNvSpPr>
            <a:spLocks noGrp="1"/>
          </p:cNvSpPr>
          <p:nvPr>
            <p:ph type="title"/>
          </p:nvPr>
        </p:nvSpPr>
        <p:spPr>
          <a:xfrm>
            <a:off x="2342763" y="1893347"/>
            <a:ext cx="4079551" cy="2877632"/>
          </a:xfrm>
        </p:spPr>
        <p:txBody>
          <a:bodyPr vert="horz" lIns="91440" tIns="45720" rIns="91440" bIns="45720" rtlCol="0" anchor="b">
            <a:normAutofit/>
          </a:bodyPr>
          <a:lstStyle/>
          <a:p>
            <a:pPr algn="ctr"/>
            <a:r>
              <a:rPr lang="en-US" sz="5400" i="0" kern="1200" cap="all">
                <a:solidFill>
                  <a:schemeClr val="bg1"/>
                </a:solidFill>
                <a:effectLst/>
                <a:latin typeface="+mj-lt"/>
                <a:ea typeface="+mj-ea"/>
                <a:cs typeface="+mj-cs"/>
              </a:rPr>
              <a:t>Le Credo</a:t>
            </a:r>
            <a:endParaRPr lang="en-US" sz="5400" kern="1200">
              <a:solidFill>
                <a:schemeClr val="bg1"/>
              </a:solidFill>
              <a:latin typeface="+mj-lt"/>
              <a:ea typeface="+mj-ea"/>
              <a:cs typeface="+mj-cs"/>
            </a:endParaRPr>
          </a:p>
        </p:txBody>
      </p:sp>
      <p:pic>
        <p:nvPicPr>
          <p:cNvPr id="3" name="Image 2">
            <a:extLst>
              <a:ext uri="{FF2B5EF4-FFF2-40B4-BE49-F238E27FC236}">
                <a16:creationId xmlns:a16="http://schemas.microsoft.com/office/drawing/2014/main" id="{E8ACA39E-94FA-A994-1EB0-D23FD8E43355}"/>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60362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D53B2F-0652-2215-FC4E-F993C4E811B2}"/>
              </a:ext>
            </a:extLst>
          </p:cNvPr>
          <p:cNvSpPr>
            <a:spLocks noGrp="1"/>
          </p:cNvSpPr>
          <p:nvPr>
            <p:ph type="title"/>
          </p:nvPr>
        </p:nvSpPr>
        <p:spPr>
          <a:xfrm>
            <a:off x="1331088" y="565739"/>
            <a:ext cx="9745883" cy="1124949"/>
          </a:xfrm>
        </p:spPr>
        <p:txBody>
          <a:bodyPr>
            <a:normAutofit/>
          </a:bodyPr>
          <a:lstStyle/>
          <a:p>
            <a:r>
              <a:rPr lang="fr-FR" i="0" cap="all">
                <a:solidFill>
                  <a:schemeClr val="bg1"/>
                </a:solidFill>
                <a:effectLst/>
                <a:latin typeface="Algerian" panose="04020705040A02060702" pitchFamily="82" charset="0"/>
              </a:rPr>
              <a:t>Symbole des apôtres</a:t>
            </a:r>
            <a:endParaRPr lang="fr-FR">
              <a:solidFill>
                <a:schemeClr val="bg1"/>
              </a:solidFill>
              <a:latin typeface="Algerian" panose="04020705040A02060702" pitchFamily="82" charset="0"/>
            </a:endParaRPr>
          </a:p>
        </p:txBody>
      </p:sp>
      <p:pic>
        <p:nvPicPr>
          <p:cNvPr id="7" name="Image 6">
            <a:extLst>
              <a:ext uri="{FF2B5EF4-FFF2-40B4-BE49-F238E27FC236}">
                <a16:creationId xmlns:a16="http://schemas.microsoft.com/office/drawing/2014/main" id="{BDE091DB-3011-525A-7A96-C9828E4875CD}"/>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5663546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245C7A-858E-D4BB-5BE0-C0AB6F063D45}"/>
              </a:ext>
            </a:extLst>
          </p:cNvPr>
          <p:cNvSpPr>
            <a:spLocks noGrp="1"/>
          </p:cNvSpPr>
          <p:nvPr>
            <p:ph type="title"/>
          </p:nvPr>
        </p:nvSpPr>
        <p:spPr>
          <a:xfrm>
            <a:off x="0" y="0"/>
            <a:ext cx="12192000" cy="1325563"/>
          </a:xfrm>
        </p:spPr>
        <p:txBody>
          <a:bodyPr>
            <a:noAutofit/>
          </a:bodyPr>
          <a:lstStyle/>
          <a:p>
            <a:pPr algn="ctr"/>
            <a:r>
              <a:rPr lang="fr-FR" sz="5000" cap="all" dirty="0">
                <a:solidFill>
                  <a:schemeClr val="accent1">
                    <a:lumMod val="75000"/>
                  </a:schemeClr>
                </a:solidFill>
                <a:latin typeface="Algerian" panose="04020705040A02060702" pitchFamily="82" charset="0"/>
              </a:rPr>
              <a:t>Symbole de </a:t>
            </a:r>
            <a:r>
              <a:rPr lang="fr-FR" sz="5000" cap="all" dirty="0" err="1">
                <a:solidFill>
                  <a:schemeClr val="accent1">
                    <a:lumMod val="75000"/>
                  </a:schemeClr>
                </a:solidFill>
                <a:latin typeface="Algerian" panose="04020705040A02060702" pitchFamily="82" charset="0"/>
              </a:rPr>
              <a:t>nice</a:t>
            </a:r>
            <a:r>
              <a:rPr lang="fr-FR" sz="5000" cap="all" dirty="0">
                <a:solidFill>
                  <a:schemeClr val="accent1">
                    <a:lumMod val="75000"/>
                  </a:schemeClr>
                </a:solidFill>
                <a:latin typeface="Algerian" panose="04020705040A02060702" pitchFamily="82" charset="0"/>
              </a:rPr>
              <a:t> </a:t>
            </a:r>
            <a:r>
              <a:rPr lang="fr-FR" sz="5000" cap="all" dirty="0" err="1">
                <a:solidFill>
                  <a:schemeClr val="accent1">
                    <a:lumMod val="75000"/>
                  </a:schemeClr>
                </a:solidFill>
                <a:latin typeface="Algerian" panose="04020705040A02060702" pitchFamily="82" charset="0"/>
              </a:rPr>
              <a:t>constantinople</a:t>
            </a:r>
            <a:endParaRPr lang="fr-FR" sz="5000" dirty="0">
              <a:solidFill>
                <a:schemeClr val="accent1">
                  <a:lumMod val="75000"/>
                </a:schemeClr>
              </a:solidFill>
              <a:latin typeface="Algerian" panose="04020705040A02060702" pitchFamily="82" charset="0"/>
            </a:endParaRPr>
          </a:p>
        </p:txBody>
      </p:sp>
      <p:sp>
        <p:nvSpPr>
          <p:cNvPr id="3" name="Espace réservé du contenu 2">
            <a:extLst>
              <a:ext uri="{FF2B5EF4-FFF2-40B4-BE49-F238E27FC236}">
                <a16:creationId xmlns:a16="http://schemas.microsoft.com/office/drawing/2014/main" id="{2DB83983-0B4B-A41E-A707-7B9E1AD4D896}"/>
              </a:ext>
            </a:extLst>
          </p:cNvPr>
          <p:cNvSpPr>
            <a:spLocks noGrp="1"/>
          </p:cNvSpPr>
          <p:nvPr>
            <p:ph idx="1"/>
          </p:nvPr>
        </p:nvSpPr>
        <p:spPr>
          <a:xfrm>
            <a:off x="-1" y="1393794"/>
            <a:ext cx="12191999" cy="5464206"/>
          </a:xfrm>
        </p:spPr>
        <p:txBody>
          <a:bodyPr>
            <a:noAutofit/>
          </a:bodyPr>
          <a:lstStyle/>
          <a:p>
            <a:pPr marL="0" indent="0">
              <a:buNone/>
            </a:pPr>
            <a:r>
              <a:rPr lang="fr-FR" sz="5600" b="0" i="0" dirty="0">
                <a:effectLst/>
              </a:rPr>
              <a:t>Je crois en un seul Dieu, le Père tout puissant, créateur du ciel et de la terre, de l’univers visible et invisible,</a:t>
            </a:r>
          </a:p>
          <a:p>
            <a:pPr marL="0" indent="0">
              <a:buNone/>
            </a:pPr>
            <a:r>
              <a:rPr lang="fr-FR" sz="5600" b="0" i="0" dirty="0">
                <a:effectLst/>
              </a:rPr>
              <a:t>Je crois en un seul Seigneur, Jésus Christ,</a:t>
            </a:r>
          </a:p>
          <a:p>
            <a:pPr marL="0" indent="0">
              <a:buNone/>
            </a:pPr>
            <a:r>
              <a:rPr lang="fr-FR" sz="5600" b="0" i="0" dirty="0">
                <a:effectLst/>
              </a:rPr>
              <a:t>le Fils unique de Dieu, né du Père avant tous les siècles :</a:t>
            </a:r>
            <a:endParaRPr lang="fr-FR" sz="5600" dirty="0"/>
          </a:p>
        </p:txBody>
      </p:sp>
    </p:spTree>
    <p:extLst>
      <p:ext uri="{BB962C8B-B14F-4D97-AF65-F5344CB8AC3E}">
        <p14:creationId xmlns:p14="http://schemas.microsoft.com/office/powerpoint/2010/main" val="10941485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B60E792-2B83-E83A-4D3D-8EB8960DD179}"/>
              </a:ext>
            </a:extLst>
          </p:cNvPr>
          <p:cNvSpPr>
            <a:spLocks noGrp="1"/>
          </p:cNvSpPr>
          <p:nvPr>
            <p:ph idx="1"/>
          </p:nvPr>
        </p:nvSpPr>
        <p:spPr>
          <a:xfrm>
            <a:off x="0" y="0"/>
            <a:ext cx="12191999" cy="6858000"/>
          </a:xfrm>
        </p:spPr>
        <p:txBody>
          <a:bodyPr>
            <a:noAutofit/>
          </a:bodyPr>
          <a:lstStyle/>
          <a:p>
            <a:pPr marL="0" indent="0">
              <a:buNone/>
            </a:pPr>
            <a:r>
              <a:rPr lang="fr-FR" sz="5600" b="0" i="0" dirty="0">
                <a:effectLst/>
              </a:rPr>
              <a:t>Il est Dieu, né de Dieu, </a:t>
            </a:r>
          </a:p>
          <a:p>
            <a:pPr marL="0" indent="0">
              <a:buNone/>
            </a:pPr>
            <a:r>
              <a:rPr lang="fr-FR" sz="5600" b="0" i="0" dirty="0">
                <a:effectLst/>
              </a:rPr>
              <a:t>lumière, née de la lumière,</a:t>
            </a:r>
          </a:p>
          <a:p>
            <a:pPr marL="0" indent="0">
              <a:buNone/>
            </a:pPr>
            <a:r>
              <a:rPr lang="fr-FR" sz="5600" b="0" i="0" dirty="0">
                <a:effectLst/>
              </a:rPr>
              <a:t>vrai Dieu, né du vrai Dieu. </a:t>
            </a:r>
          </a:p>
          <a:p>
            <a:pPr marL="0" indent="0">
              <a:buNone/>
            </a:pPr>
            <a:r>
              <a:rPr lang="fr-FR" sz="5600" b="0" i="0" dirty="0">
                <a:effectLst/>
              </a:rPr>
              <a:t>Engendré non pas créé,</a:t>
            </a:r>
          </a:p>
          <a:p>
            <a:pPr marL="0" indent="0">
              <a:buNone/>
            </a:pPr>
            <a:r>
              <a:rPr lang="fr-FR" sz="5600" b="0" i="0" dirty="0">
                <a:effectLst/>
              </a:rPr>
              <a:t>consubstantiel au Père ; </a:t>
            </a:r>
          </a:p>
          <a:p>
            <a:pPr marL="0" indent="0">
              <a:buNone/>
            </a:pPr>
            <a:r>
              <a:rPr lang="fr-FR" sz="5600" b="0" i="0" dirty="0">
                <a:effectLst/>
              </a:rPr>
              <a:t>et par lui tout a été fait.</a:t>
            </a:r>
          </a:p>
          <a:p>
            <a:pPr marL="0" indent="0">
              <a:buNone/>
            </a:pPr>
            <a:r>
              <a:rPr lang="fr-FR" sz="5600" b="0" i="0" dirty="0">
                <a:effectLst/>
              </a:rPr>
              <a:t>Pour nous les hommes, et pour notre salut, il descendit du ciel;</a:t>
            </a:r>
            <a:endParaRPr lang="fr-FR" sz="5600" dirty="0"/>
          </a:p>
        </p:txBody>
      </p:sp>
    </p:spTree>
    <p:extLst>
      <p:ext uri="{BB962C8B-B14F-4D97-AF65-F5344CB8AC3E}">
        <p14:creationId xmlns:p14="http://schemas.microsoft.com/office/powerpoint/2010/main" val="13172054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B60E792-2B83-E83A-4D3D-8EB8960DD179}"/>
              </a:ext>
            </a:extLst>
          </p:cNvPr>
          <p:cNvSpPr>
            <a:spLocks noGrp="1"/>
          </p:cNvSpPr>
          <p:nvPr>
            <p:ph idx="1"/>
          </p:nvPr>
        </p:nvSpPr>
        <p:spPr>
          <a:xfrm>
            <a:off x="0" y="0"/>
            <a:ext cx="12191999" cy="6858000"/>
          </a:xfrm>
        </p:spPr>
        <p:txBody>
          <a:bodyPr>
            <a:noAutofit/>
          </a:bodyPr>
          <a:lstStyle/>
          <a:p>
            <a:pPr marL="0" indent="0">
              <a:lnSpc>
                <a:spcPct val="100000"/>
              </a:lnSpc>
              <a:buNone/>
            </a:pPr>
            <a:r>
              <a:rPr lang="fr-FR" sz="5600" b="0" i="0" dirty="0">
                <a:effectLst/>
              </a:rPr>
              <a:t>Par l’Esprit Saint, il a pris chair de la Vierge Marie, et s’est fait homme.</a:t>
            </a:r>
          </a:p>
          <a:p>
            <a:pPr marL="0" indent="0">
              <a:lnSpc>
                <a:spcPct val="100000"/>
              </a:lnSpc>
              <a:buNone/>
            </a:pPr>
            <a:r>
              <a:rPr lang="fr-FR" sz="5600" b="0" i="0" dirty="0">
                <a:effectLst/>
              </a:rPr>
              <a:t>Crucifié pour nous sous Ponce Pilate,</a:t>
            </a:r>
          </a:p>
          <a:p>
            <a:pPr marL="0" indent="0">
              <a:lnSpc>
                <a:spcPct val="100000"/>
              </a:lnSpc>
              <a:buNone/>
            </a:pPr>
            <a:r>
              <a:rPr lang="fr-FR" sz="5600" b="0" i="0" dirty="0">
                <a:effectLst/>
              </a:rPr>
              <a:t>Il souffrit sa passion et fut mis au tombeau. Il ressuscita le troisième jour,</a:t>
            </a:r>
          </a:p>
          <a:p>
            <a:pPr marL="0" indent="0">
              <a:lnSpc>
                <a:spcPct val="100000"/>
              </a:lnSpc>
              <a:buNone/>
            </a:pPr>
            <a:r>
              <a:rPr lang="fr-FR" sz="5600" b="0" i="0" dirty="0">
                <a:effectLst/>
              </a:rPr>
              <a:t>conformément aux Ecritures, et il monta au ciel; il est assis à la droite du Père.</a:t>
            </a:r>
            <a:endParaRPr lang="fr-FR" sz="5600" dirty="0"/>
          </a:p>
        </p:txBody>
      </p:sp>
    </p:spTree>
    <p:extLst>
      <p:ext uri="{BB962C8B-B14F-4D97-AF65-F5344CB8AC3E}">
        <p14:creationId xmlns:p14="http://schemas.microsoft.com/office/powerpoint/2010/main" val="15613939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6722697-E2EF-37A4-D770-4795999C2AC3}"/>
              </a:ext>
            </a:extLst>
          </p:cNvPr>
          <p:cNvSpPr>
            <a:spLocks noGrp="1"/>
          </p:cNvSpPr>
          <p:nvPr>
            <p:ph idx="1"/>
          </p:nvPr>
        </p:nvSpPr>
        <p:spPr>
          <a:xfrm>
            <a:off x="0" y="-1"/>
            <a:ext cx="12192000" cy="6858001"/>
          </a:xfrm>
        </p:spPr>
        <p:txBody>
          <a:bodyPr>
            <a:noAutofit/>
          </a:bodyPr>
          <a:lstStyle/>
          <a:p>
            <a:pPr marL="0" indent="0">
              <a:lnSpc>
                <a:spcPct val="100000"/>
              </a:lnSpc>
              <a:buNone/>
            </a:pPr>
            <a:r>
              <a:rPr lang="fr-FR" sz="5600" b="0" i="0" dirty="0">
                <a:effectLst/>
                <a:cs typeface="Arial" panose="020B0604020202020204" pitchFamily="34" charset="0"/>
              </a:rPr>
              <a:t>Il reviendra dans la gloire, pour juger les vivants et les morts et son règne n’aura pas de fin. Je crois en l’Esprit Saint, qui est Seigneur et qui donne la vie; il procède du Père et du Fils. Avec le Père et le Fils, il reçoit même adoration et même gloire; il a parlé par les prophètes.</a:t>
            </a:r>
            <a:endParaRPr lang="fr-FR" sz="5600" dirty="0">
              <a:cs typeface="Arial" panose="020B0604020202020204" pitchFamily="34" charset="0"/>
            </a:endParaRPr>
          </a:p>
        </p:txBody>
      </p:sp>
    </p:spTree>
    <p:extLst>
      <p:ext uri="{BB962C8B-B14F-4D97-AF65-F5344CB8AC3E}">
        <p14:creationId xmlns:p14="http://schemas.microsoft.com/office/powerpoint/2010/main" val="6221910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2D52A9D-0F52-BF50-EDBE-E809A0FF3D9E}"/>
              </a:ext>
            </a:extLst>
          </p:cNvPr>
          <p:cNvSpPr>
            <a:spLocks noGrp="1"/>
          </p:cNvSpPr>
          <p:nvPr>
            <p:ph idx="1"/>
          </p:nvPr>
        </p:nvSpPr>
        <p:spPr>
          <a:xfrm>
            <a:off x="0" y="0"/>
            <a:ext cx="12192000" cy="6858000"/>
          </a:xfrm>
        </p:spPr>
        <p:txBody>
          <a:bodyPr>
            <a:normAutofit/>
          </a:bodyPr>
          <a:lstStyle/>
          <a:p>
            <a:pPr marL="0" indent="0">
              <a:buNone/>
            </a:pPr>
            <a:r>
              <a:rPr lang="fr-FR" sz="5600" b="0" i="0" dirty="0">
                <a:effectLst/>
              </a:rPr>
              <a:t>Je crois en l’Eglise, une, sainte, catholique et apostolique.</a:t>
            </a:r>
          </a:p>
          <a:p>
            <a:pPr marL="0" indent="0">
              <a:buNone/>
            </a:pPr>
            <a:r>
              <a:rPr lang="fr-FR" sz="5600" b="0" i="0" dirty="0">
                <a:effectLst/>
              </a:rPr>
              <a:t>Je reconnais un seul baptême pour le pardon des péchés.</a:t>
            </a:r>
          </a:p>
          <a:p>
            <a:pPr marL="0" indent="0">
              <a:buNone/>
            </a:pPr>
            <a:r>
              <a:rPr lang="fr-FR" sz="5600" b="0" i="0" dirty="0">
                <a:effectLst/>
              </a:rPr>
              <a:t>J’attends la résurrection des morts, et la vie du monde à venir.</a:t>
            </a:r>
          </a:p>
          <a:p>
            <a:pPr marL="0" indent="0">
              <a:buNone/>
            </a:pPr>
            <a:r>
              <a:rPr lang="fr-FR" sz="5600" b="0" i="0" dirty="0">
                <a:effectLst/>
              </a:rPr>
              <a:t>Amen</a:t>
            </a:r>
            <a:endParaRPr lang="fr-FR" sz="5600" dirty="0"/>
          </a:p>
        </p:txBody>
      </p:sp>
    </p:spTree>
    <p:extLst>
      <p:ext uri="{BB962C8B-B14F-4D97-AF65-F5344CB8AC3E}">
        <p14:creationId xmlns:p14="http://schemas.microsoft.com/office/powerpoint/2010/main" val="3876280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4CB451-9A6F-CF01-E694-5E5ABBF0569F}"/>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271096F-0D97-C349-91FD-BCC00CB69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 3">
            <a:extLst>
              <a:ext uri="{FF2B5EF4-FFF2-40B4-BE49-F238E27FC236}">
                <a16:creationId xmlns:a16="http://schemas.microsoft.com/office/drawing/2014/main" id="{4858248C-70F9-FA01-4A5B-C072A83256D2}"/>
              </a:ext>
            </a:extLst>
          </p:cNvPr>
          <p:cNvPicPr>
            <a:picLocks noChangeAspect="1"/>
          </p:cNvPicPr>
          <p:nvPr/>
        </p:nvPicPr>
        <p:blipFill>
          <a:blip r:embed="rId2"/>
          <a:stretch>
            <a:fillRect/>
          </a:stretch>
        </p:blipFill>
        <p:spPr>
          <a:xfrm>
            <a:off x="11360727" y="1"/>
            <a:ext cx="781983" cy="1053176"/>
          </a:xfrm>
          <a:prstGeom prst="rect">
            <a:avLst/>
          </a:prstGeom>
        </p:spPr>
      </p:pic>
      <p:sp>
        <p:nvSpPr>
          <p:cNvPr id="15" name="Rectangle 14">
            <a:extLst>
              <a:ext uri="{FF2B5EF4-FFF2-40B4-BE49-F238E27FC236}">
                <a16:creationId xmlns:a16="http://schemas.microsoft.com/office/drawing/2014/main" id="{B37279F6-E25A-7A77-C441-54E85E6D0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DC4592C-1363-9844-AA1F-5ACDBF777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 4">
            <a:extLst>
              <a:ext uri="{FF2B5EF4-FFF2-40B4-BE49-F238E27FC236}">
                <a16:creationId xmlns:a16="http://schemas.microsoft.com/office/drawing/2014/main" id="{77E41080-1D97-E647-B622-8439CB242DF1}"/>
              </a:ext>
            </a:extLst>
          </p:cNvPr>
          <p:cNvPicPr>
            <a:picLocks noChangeAspect="1"/>
          </p:cNvPicPr>
          <p:nvPr/>
        </p:nvPicPr>
        <p:blipFill>
          <a:blip r:embed="rId3"/>
          <a:stretch>
            <a:fillRect/>
          </a:stretch>
        </p:blipFill>
        <p:spPr>
          <a:xfrm>
            <a:off x="0" y="-2"/>
            <a:ext cx="2309404" cy="2590801"/>
          </a:xfrm>
          <a:prstGeom prst="rect">
            <a:avLst/>
          </a:prstGeom>
        </p:spPr>
      </p:pic>
      <p:sp>
        <p:nvSpPr>
          <p:cNvPr id="3" name="Espace réservé du contenu 2">
            <a:extLst>
              <a:ext uri="{FF2B5EF4-FFF2-40B4-BE49-F238E27FC236}">
                <a16:creationId xmlns:a16="http://schemas.microsoft.com/office/drawing/2014/main" id="{BB593703-57A7-90C1-8C85-AC4D4BFE75BE}"/>
              </a:ext>
            </a:extLst>
          </p:cNvPr>
          <p:cNvSpPr>
            <a:spLocks noGrp="1"/>
          </p:cNvSpPr>
          <p:nvPr>
            <p:ph idx="1"/>
          </p:nvPr>
        </p:nvSpPr>
        <p:spPr>
          <a:xfrm>
            <a:off x="0" y="1240970"/>
            <a:ext cx="12192002" cy="5202995"/>
          </a:xfrm>
        </p:spPr>
        <p:txBody>
          <a:bodyPr>
            <a:noAutofit/>
          </a:bodyPr>
          <a:lstStyle/>
          <a:p>
            <a:pPr marL="0" indent="0" algn="ctr">
              <a:lnSpc>
                <a:spcPct val="100000"/>
              </a:lnSpc>
              <a:buNone/>
            </a:pPr>
            <a:r>
              <a:rPr lang="fr-FR" sz="7200" b="1" dirty="0" err="1">
                <a:latin typeface="Garamond" panose="02020404030301010803" pitchFamily="18" charset="0"/>
              </a:rPr>
              <a:t>Marana</a:t>
            </a:r>
            <a:r>
              <a:rPr lang="fr-FR" sz="7200" b="1" dirty="0">
                <a:latin typeface="Garamond" panose="02020404030301010803" pitchFamily="18" charset="0"/>
              </a:rPr>
              <a:t> </a:t>
            </a:r>
            <a:r>
              <a:rPr lang="fr-FR" sz="7200" b="1" dirty="0" err="1">
                <a:latin typeface="Garamond" panose="02020404030301010803" pitchFamily="18" charset="0"/>
              </a:rPr>
              <a:t>Tha</a:t>
            </a:r>
            <a:r>
              <a:rPr lang="fr-FR" sz="7200" b="1" dirty="0">
                <a:latin typeface="Garamond" panose="02020404030301010803" pitchFamily="18" charset="0"/>
              </a:rPr>
              <a:t>, </a:t>
            </a:r>
            <a:r>
              <a:rPr lang="fr-FR" sz="7200" b="1" dirty="0" err="1">
                <a:latin typeface="Garamond" panose="02020404030301010803" pitchFamily="18" charset="0"/>
              </a:rPr>
              <a:t>Marana</a:t>
            </a:r>
            <a:r>
              <a:rPr lang="fr-FR" sz="7200" b="1" dirty="0">
                <a:latin typeface="Garamond" panose="02020404030301010803" pitchFamily="18" charset="0"/>
              </a:rPr>
              <a:t> </a:t>
            </a:r>
            <a:r>
              <a:rPr lang="fr-FR" sz="7200" b="1" dirty="0" err="1">
                <a:latin typeface="Garamond" panose="02020404030301010803" pitchFamily="18" charset="0"/>
              </a:rPr>
              <a:t>Tha</a:t>
            </a:r>
            <a:r>
              <a:rPr lang="fr-FR" sz="7200" b="1" dirty="0">
                <a:latin typeface="Garamond" panose="02020404030301010803" pitchFamily="18" charset="0"/>
              </a:rPr>
              <a:t>, </a:t>
            </a:r>
          </a:p>
          <a:p>
            <a:pPr marL="0" indent="0" algn="ctr">
              <a:lnSpc>
                <a:spcPct val="100000"/>
              </a:lnSpc>
              <a:buNone/>
            </a:pPr>
            <a:r>
              <a:rPr lang="fr-FR" sz="7200" b="1" dirty="0" err="1">
                <a:latin typeface="Garamond" panose="02020404030301010803" pitchFamily="18" charset="0"/>
              </a:rPr>
              <a:t>Marana</a:t>
            </a:r>
            <a:r>
              <a:rPr lang="fr-FR" sz="7200" b="1" dirty="0">
                <a:latin typeface="Garamond" panose="02020404030301010803" pitchFamily="18" charset="0"/>
              </a:rPr>
              <a:t> </a:t>
            </a:r>
            <a:r>
              <a:rPr lang="fr-FR" sz="7200" b="1" dirty="0" err="1">
                <a:latin typeface="Garamond" panose="02020404030301010803" pitchFamily="18" charset="0"/>
              </a:rPr>
              <a:t>Tha</a:t>
            </a:r>
            <a:r>
              <a:rPr lang="fr-FR" sz="7200" b="1" dirty="0">
                <a:latin typeface="Garamond" panose="02020404030301010803" pitchFamily="18" charset="0"/>
              </a:rPr>
              <a:t>, Esprit d’amour ! </a:t>
            </a:r>
          </a:p>
          <a:p>
            <a:pPr marL="0" indent="0" algn="ctr">
              <a:lnSpc>
                <a:spcPct val="100000"/>
              </a:lnSpc>
              <a:buNone/>
            </a:pPr>
            <a:r>
              <a:rPr lang="fr-FR" sz="7200" b="1" dirty="0" err="1">
                <a:latin typeface="Garamond" panose="02020404030301010803" pitchFamily="18" charset="0"/>
              </a:rPr>
              <a:t>Marana</a:t>
            </a:r>
            <a:r>
              <a:rPr lang="fr-FR" sz="7200" b="1" dirty="0">
                <a:latin typeface="Garamond" panose="02020404030301010803" pitchFamily="18" charset="0"/>
              </a:rPr>
              <a:t> </a:t>
            </a:r>
            <a:r>
              <a:rPr lang="fr-FR" sz="7200" b="1" dirty="0" err="1">
                <a:latin typeface="Garamond" panose="02020404030301010803" pitchFamily="18" charset="0"/>
              </a:rPr>
              <a:t>Tha</a:t>
            </a:r>
            <a:r>
              <a:rPr lang="fr-FR" sz="7200" b="1" dirty="0">
                <a:latin typeface="Garamond" panose="02020404030301010803" pitchFamily="18" charset="0"/>
              </a:rPr>
              <a:t>, </a:t>
            </a:r>
            <a:r>
              <a:rPr lang="fr-FR" sz="7200" b="1" dirty="0" err="1">
                <a:latin typeface="Garamond" panose="02020404030301010803" pitchFamily="18" charset="0"/>
              </a:rPr>
              <a:t>Marana</a:t>
            </a:r>
            <a:r>
              <a:rPr lang="fr-FR" sz="7200" b="1" dirty="0">
                <a:latin typeface="Garamond" panose="02020404030301010803" pitchFamily="18" charset="0"/>
              </a:rPr>
              <a:t> </a:t>
            </a:r>
            <a:r>
              <a:rPr lang="fr-FR" sz="7200" b="1" dirty="0" err="1">
                <a:latin typeface="Garamond" panose="02020404030301010803" pitchFamily="18" charset="0"/>
              </a:rPr>
              <a:t>Tha</a:t>
            </a:r>
            <a:r>
              <a:rPr lang="fr-FR" sz="7200" b="1" dirty="0">
                <a:latin typeface="Garamond" panose="02020404030301010803" pitchFamily="18" charset="0"/>
              </a:rPr>
              <a:t>, </a:t>
            </a:r>
          </a:p>
          <a:p>
            <a:pPr marL="0" indent="0" algn="ctr">
              <a:lnSpc>
                <a:spcPct val="100000"/>
              </a:lnSpc>
              <a:buNone/>
            </a:pPr>
            <a:r>
              <a:rPr lang="fr-FR" sz="7200" b="1" dirty="0">
                <a:latin typeface="Garamond" panose="02020404030301010803" pitchFamily="18" charset="0"/>
              </a:rPr>
              <a:t>Esprit de feu, Esprit de Dieu ! </a:t>
            </a:r>
          </a:p>
        </p:txBody>
      </p:sp>
      <p:sp>
        <p:nvSpPr>
          <p:cNvPr id="2" name="Titre 1">
            <a:extLst>
              <a:ext uri="{FF2B5EF4-FFF2-40B4-BE49-F238E27FC236}">
                <a16:creationId xmlns:a16="http://schemas.microsoft.com/office/drawing/2014/main" id="{D767C533-5621-F92E-04E9-6309A9075789}"/>
              </a:ext>
            </a:extLst>
          </p:cNvPr>
          <p:cNvSpPr>
            <a:spLocks noGrp="1"/>
          </p:cNvSpPr>
          <p:nvPr>
            <p:ph type="title"/>
          </p:nvPr>
        </p:nvSpPr>
        <p:spPr>
          <a:xfrm>
            <a:off x="0" y="9466"/>
            <a:ext cx="12191998" cy="836561"/>
          </a:xfrm>
        </p:spPr>
        <p:txBody>
          <a:bodyPr anchor="b">
            <a:noAutofit/>
          </a:bodyPr>
          <a:lstStyle/>
          <a:p>
            <a:pPr algn="ctr"/>
            <a:r>
              <a:rPr lang="fr-FR" sz="6000" dirty="0">
                <a:solidFill>
                  <a:schemeClr val="accent1">
                    <a:lumMod val="75000"/>
                  </a:schemeClr>
                </a:solidFill>
                <a:latin typeface="Algerian" panose="04020705040A02060702" pitchFamily="82" charset="0"/>
              </a:rPr>
              <a:t>Chant à l’esprit saint</a:t>
            </a:r>
          </a:p>
        </p:txBody>
      </p:sp>
    </p:spTree>
    <p:extLst>
      <p:ext uri="{BB962C8B-B14F-4D97-AF65-F5344CB8AC3E}">
        <p14:creationId xmlns:p14="http://schemas.microsoft.com/office/powerpoint/2010/main" val="40931758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134346B1-D4A8-1040-70EC-B707AB7ACB16}"/>
              </a:ext>
            </a:extLst>
          </p:cNvPr>
          <p:cNvSpPr>
            <a:spLocks noGrp="1"/>
          </p:cNvSpPr>
          <p:nvPr>
            <p:ph idx="1"/>
          </p:nvPr>
        </p:nvSpPr>
        <p:spPr>
          <a:xfrm>
            <a:off x="-2" y="934330"/>
            <a:ext cx="12191999" cy="5694855"/>
          </a:xfrm>
        </p:spPr>
        <p:txBody>
          <a:bodyPr anchor="t">
            <a:noAutofit/>
          </a:bodyPr>
          <a:lstStyle/>
          <a:p>
            <a:pPr marL="0" indent="0" algn="ctr">
              <a:lnSpc>
                <a:spcPct val="150000"/>
              </a:lnSpc>
              <a:buNone/>
            </a:pPr>
            <a:r>
              <a:rPr lang="fr-FR" sz="7200" b="1" dirty="0">
                <a:latin typeface="Garamond" panose="02020404030301010803" pitchFamily="18" charset="0"/>
                <a:ea typeface="Verdana" panose="020B0604030504040204" pitchFamily="34" charset="0"/>
              </a:rPr>
              <a:t>Accueille aux creux de tes mains, la prière de tes enfants</a:t>
            </a:r>
            <a:endParaRPr lang="fr-FR" sz="5600" b="1" dirty="0">
              <a:latin typeface="Garamond" panose="02020404030301010803" pitchFamily="18" charset="0"/>
              <a:ea typeface="Verdana" panose="020B0604030504040204" pitchFamily="34" charset="0"/>
            </a:endParaRPr>
          </a:p>
        </p:txBody>
      </p:sp>
      <p:sp>
        <p:nvSpPr>
          <p:cNvPr id="2" name="Titre 1">
            <a:extLst>
              <a:ext uri="{FF2B5EF4-FFF2-40B4-BE49-F238E27FC236}">
                <a16:creationId xmlns:a16="http://schemas.microsoft.com/office/drawing/2014/main" id="{91F71082-E6F4-B398-EB17-577F5B760FE6}"/>
              </a:ext>
            </a:extLst>
          </p:cNvPr>
          <p:cNvSpPr>
            <a:spLocks noGrp="1"/>
          </p:cNvSpPr>
          <p:nvPr>
            <p:ph type="title"/>
          </p:nvPr>
        </p:nvSpPr>
        <p:spPr>
          <a:xfrm>
            <a:off x="2" y="5284"/>
            <a:ext cx="12191998" cy="836561"/>
          </a:xfrm>
        </p:spPr>
        <p:txBody>
          <a:bodyPr anchor="b">
            <a:noAutofit/>
          </a:bodyPr>
          <a:lstStyle/>
          <a:p>
            <a:pPr algn="ctr">
              <a:lnSpc>
                <a:spcPct val="150000"/>
              </a:lnSpc>
            </a:pPr>
            <a:r>
              <a:rPr lang="fr-FR" sz="5400" cap="all" dirty="0">
                <a:solidFill>
                  <a:schemeClr val="accent1">
                    <a:lumMod val="75000"/>
                  </a:schemeClr>
                </a:solidFill>
                <a:latin typeface="Algerian" panose="04020705040A02060702" pitchFamily="82" charset="0"/>
              </a:rPr>
              <a:t>Prière universelle</a:t>
            </a:r>
            <a:endParaRPr lang="en-US" sz="5400" dirty="0">
              <a:solidFill>
                <a:schemeClr val="accent1">
                  <a:lumMod val="75000"/>
                </a:schemeClr>
              </a:solidFill>
              <a:latin typeface="Algerian" panose="04020705040A02060702" pitchFamily="82" charset="0"/>
            </a:endParaRPr>
          </a:p>
        </p:txBody>
      </p:sp>
      <p:pic>
        <p:nvPicPr>
          <p:cNvPr id="4" name="Picture 2" descr="Groupes de Prières - Paroisse du Morne des Esses">
            <a:extLst>
              <a:ext uri="{FF2B5EF4-FFF2-40B4-BE49-F238E27FC236}">
                <a16:creationId xmlns:a16="http://schemas.microsoft.com/office/drawing/2014/main" id="{FD8D9254-6885-A1A9-22FD-8065E3CA4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8595" y="4727151"/>
            <a:ext cx="3254809" cy="1627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29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9B21E1F-E2E3-DE84-C07F-5B8068EAE7E5}"/>
              </a:ext>
            </a:extLst>
          </p:cNvPr>
          <p:cNvPicPr>
            <a:picLocks noChangeAspect="1"/>
          </p:cNvPicPr>
          <p:nvPr/>
        </p:nvPicPr>
        <p:blipFill>
          <a:blip r:embed="rId2"/>
          <a:stretch>
            <a:fillRect/>
          </a:stretch>
        </p:blipFill>
        <p:spPr>
          <a:xfrm>
            <a:off x="163568" y="2110823"/>
            <a:ext cx="1853345" cy="2493480"/>
          </a:xfrm>
          <a:prstGeom prst="rect">
            <a:avLst/>
          </a:prstGeom>
        </p:spPr>
      </p:pic>
      <p:pic>
        <p:nvPicPr>
          <p:cNvPr id="2050" name="Picture 2" descr="Je vous salue Marie">
            <a:extLst>
              <a:ext uri="{FF2B5EF4-FFF2-40B4-BE49-F238E27FC236}">
                <a16:creationId xmlns:a16="http://schemas.microsoft.com/office/drawing/2014/main" id="{F7292337-5F08-095F-00E9-97E014F407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2063" y="0"/>
            <a:ext cx="96599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9896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B5299-791F-48DF-EB8C-748418AF3E78}"/>
            </a:ext>
          </a:extLst>
        </p:cNvPr>
        <p:cNvGrpSpPr/>
        <p:nvPr/>
      </p:nvGrpSpPr>
      <p:grpSpPr>
        <a:xfrm>
          <a:off x="0" y="0"/>
          <a:ext cx="0" cy="0"/>
          <a:chOff x="0" y="0"/>
          <a:chExt cx="0" cy="0"/>
        </a:xfrm>
      </p:grpSpPr>
      <p:sp>
        <p:nvSpPr>
          <p:cNvPr id="11" name="Titre 1">
            <a:extLst>
              <a:ext uri="{FF2B5EF4-FFF2-40B4-BE49-F238E27FC236}">
                <a16:creationId xmlns:a16="http://schemas.microsoft.com/office/drawing/2014/main" id="{AF37EEAD-D57C-0BF7-D4C1-73E8108FAD76}"/>
              </a:ext>
            </a:extLst>
          </p:cNvPr>
          <p:cNvSpPr txBox="1">
            <a:spLocks/>
          </p:cNvSpPr>
          <p:nvPr/>
        </p:nvSpPr>
        <p:spPr>
          <a:xfrm>
            <a:off x="193165" y="348032"/>
            <a:ext cx="6692827" cy="389266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7000" kern="1200" cap="all" dirty="0">
                <a:solidFill>
                  <a:schemeClr val="accent2"/>
                </a:solidFill>
                <a:latin typeface="Algerian" panose="04020705040A02060702" pitchFamily="82" charset="0"/>
              </a:rPr>
              <a:t>SALVE REGINA</a:t>
            </a:r>
          </a:p>
        </p:txBody>
      </p:sp>
      <p:pic>
        <p:nvPicPr>
          <p:cNvPr id="4" name="Image 3">
            <a:extLst>
              <a:ext uri="{FF2B5EF4-FFF2-40B4-BE49-F238E27FC236}">
                <a16:creationId xmlns:a16="http://schemas.microsoft.com/office/drawing/2014/main" id="{72445F08-17E4-5CD6-32C1-87F7D3383C69}"/>
              </a:ext>
            </a:extLst>
          </p:cNvPr>
          <p:cNvPicPr>
            <a:picLocks noChangeAspect="1"/>
          </p:cNvPicPr>
          <p:nvPr/>
        </p:nvPicPr>
        <p:blipFill>
          <a:blip r:embed="rId2"/>
          <a:stretch>
            <a:fillRect/>
          </a:stretch>
        </p:blipFill>
        <p:spPr>
          <a:xfrm>
            <a:off x="7053943" y="0"/>
            <a:ext cx="5138057" cy="6886058"/>
          </a:xfrm>
          <a:prstGeom prst="rect">
            <a:avLst/>
          </a:prstGeom>
        </p:spPr>
      </p:pic>
      <p:pic>
        <p:nvPicPr>
          <p:cNvPr id="5" name="Image 4">
            <a:extLst>
              <a:ext uri="{FF2B5EF4-FFF2-40B4-BE49-F238E27FC236}">
                <a16:creationId xmlns:a16="http://schemas.microsoft.com/office/drawing/2014/main" id="{72DED950-EA83-1D40-1575-D6B48C29E511}"/>
              </a:ext>
            </a:extLst>
          </p:cNvPr>
          <p:cNvPicPr>
            <a:picLocks noChangeAspect="1"/>
          </p:cNvPicPr>
          <p:nvPr/>
        </p:nvPicPr>
        <p:blipFill>
          <a:blip r:embed="rId3"/>
          <a:stretch>
            <a:fillRect/>
          </a:stretch>
        </p:blipFill>
        <p:spPr>
          <a:xfrm>
            <a:off x="1909683" y="0"/>
            <a:ext cx="1853345" cy="2493480"/>
          </a:xfrm>
          <a:prstGeom prst="rect">
            <a:avLst/>
          </a:prstGeom>
        </p:spPr>
      </p:pic>
    </p:spTree>
    <p:extLst>
      <p:ext uri="{BB962C8B-B14F-4D97-AF65-F5344CB8AC3E}">
        <p14:creationId xmlns:p14="http://schemas.microsoft.com/office/powerpoint/2010/main" val="403749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F71082-E6F4-B398-EB17-577F5B760FE6}"/>
              </a:ext>
            </a:extLst>
          </p:cNvPr>
          <p:cNvSpPr>
            <a:spLocks noGrp="1"/>
          </p:cNvSpPr>
          <p:nvPr>
            <p:ph type="title"/>
          </p:nvPr>
        </p:nvSpPr>
        <p:spPr>
          <a:xfrm>
            <a:off x="0" y="9466"/>
            <a:ext cx="12191998" cy="836561"/>
          </a:xfrm>
        </p:spPr>
        <p:txBody>
          <a:bodyPr anchor="b">
            <a:noAutofit/>
          </a:bodyPr>
          <a:lstStyle/>
          <a:p>
            <a:pPr marL="0" indent="0" algn="ctr" fontAlgn="base">
              <a:lnSpc>
                <a:spcPct val="100000"/>
              </a:lnSpc>
              <a:spcAft>
                <a:spcPts val="1200"/>
              </a:spcAft>
              <a:buFont typeface="Arial" panose="020B0604020202020204" pitchFamily="34" charset="0"/>
              <a:buNone/>
            </a:pPr>
            <a:r>
              <a:rPr lang="fr-FR" sz="6000" cap="all" dirty="0">
                <a:solidFill>
                  <a:schemeClr val="accent1">
                    <a:lumMod val="75000"/>
                  </a:schemeClr>
                </a:solidFill>
                <a:latin typeface="Algerian" panose="04020705040A02060702" pitchFamily="82" charset="0"/>
              </a:rPr>
              <a:t>Salve </a:t>
            </a:r>
            <a:r>
              <a:rPr lang="fr-FR" sz="6000" cap="all" dirty="0" err="1">
                <a:solidFill>
                  <a:schemeClr val="accent1">
                    <a:lumMod val="75000"/>
                  </a:schemeClr>
                </a:solidFill>
                <a:latin typeface="Algerian" panose="04020705040A02060702" pitchFamily="82" charset="0"/>
              </a:rPr>
              <a:t>regina</a:t>
            </a:r>
            <a:endParaRPr lang="fr-FR" sz="6000" cap="all" dirty="0">
              <a:solidFill>
                <a:schemeClr val="accent1">
                  <a:lumMod val="75000"/>
                </a:schemeClr>
              </a:solidFill>
              <a:latin typeface="Algerian" panose="04020705040A02060702" pitchFamily="82" charset="0"/>
            </a:endParaRPr>
          </a:p>
        </p:txBody>
      </p:sp>
      <p:pic>
        <p:nvPicPr>
          <p:cNvPr id="4" name="Image 3">
            <a:extLst>
              <a:ext uri="{FF2B5EF4-FFF2-40B4-BE49-F238E27FC236}">
                <a16:creationId xmlns:a16="http://schemas.microsoft.com/office/drawing/2014/main" id="{398F58F3-7650-1EE6-C860-4E07886ECC04}"/>
              </a:ext>
            </a:extLst>
          </p:cNvPr>
          <p:cNvPicPr>
            <a:picLocks noChangeAspect="1"/>
          </p:cNvPicPr>
          <p:nvPr/>
        </p:nvPicPr>
        <p:blipFill>
          <a:blip r:embed="rId2"/>
          <a:stretch>
            <a:fillRect/>
          </a:stretch>
        </p:blipFill>
        <p:spPr>
          <a:xfrm>
            <a:off x="0" y="0"/>
            <a:ext cx="1008126" cy="1357745"/>
          </a:xfrm>
          <a:prstGeom prst="rect">
            <a:avLst/>
          </a:prstGeom>
        </p:spPr>
      </p:pic>
      <p:pic>
        <p:nvPicPr>
          <p:cNvPr id="6" name="Image 5">
            <a:extLst>
              <a:ext uri="{FF2B5EF4-FFF2-40B4-BE49-F238E27FC236}">
                <a16:creationId xmlns:a16="http://schemas.microsoft.com/office/drawing/2014/main" id="{14E5AF0D-2163-1163-BB2E-2EE61975E8A6}"/>
              </a:ext>
            </a:extLst>
          </p:cNvPr>
          <p:cNvPicPr>
            <a:picLocks noChangeAspect="1"/>
          </p:cNvPicPr>
          <p:nvPr/>
        </p:nvPicPr>
        <p:blipFill>
          <a:blip r:embed="rId3"/>
          <a:stretch>
            <a:fillRect/>
          </a:stretch>
        </p:blipFill>
        <p:spPr>
          <a:xfrm>
            <a:off x="11103380" y="0"/>
            <a:ext cx="1088618" cy="1458973"/>
          </a:xfrm>
          <a:prstGeom prst="ellipse">
            <a:avLst/>
          </a:prstGeom>
        </p:spPr>
      </p:pic>
      <p:sp>
        <p:nvSpPr>
          <p:cNvPr id="8" name="ZoneTexte 7">
            <a:extLst>
              <a:ext uri="{FF2B5EF4-FFF2-40B4-BE49-F238E27FC236}">
                <a16:creationId xmlns:a16="http://schemas.microsoft.com/office/drawing/2014/main" id="{87028DBF-0104-F03E-1CFC-A8387366A7D5}"/>
              </a:ext>
            </a:extLst>
          </p:cNvPr>
          <p:cNvSpPr txBox="1"/>
          <p:nvPr/>
        </p:nvSpPr>
        <p:spPr>
          <a:xfrm>
            <a:off x="0" y="1161893"/>
            <a:ext cx="12191998" cy="5478423"/>
          </a:xfrm>
          <a:prstGeom prst="rect">
            <a:avLst/>
          </a:prstGeom>
          <a:noFill/>
        </p:spPr>
        <p:txBody>
          <a:bodyPr wrap="square">
            <a:spAutoFit/>
          </a:bodyPr>
          <a:lstStyle/>
          <a:p>
            <a:r>
              <a:rPr lang="fr-FR" sz="7000" dirty="0">
                <a:latin typeface="Garamond" panose="02020404030301010803" pitchFamily="18" charset="0"/>
              </a:rPr>
              <a:t>Salve, Regina, mater </a:t>
            </a:r>
            <a:r>
              <a:rPr lang="fr-FR" sz="7000" dirty="0" err="1">
                <a:latin typeface="Garamond" panose="02020404030301010803" pitchFamily="18" charset="0"/>
              </a:rPr>
              <a:t>misericordiae</a:t>
            </a:r>
            <a:r>
              <a:rPr lang="fr-FR" sz="7000" dirty="0">
                <a:latin typeface="Garamond" panose="02020404030301010803" pitchFamily="18" charset="0"/>
              </a:rPr>
              <a:t>. Vita, </a:t>
            </a:r>
            <a:r>
              <a:rPr lang="fr-FR" sz="7000" dirty="0" err="1">
                <a:latin typeface="Garamond" panose="02020404030301010803" pitchFamily="18" charset="0"/>
              </a:rPr>
              <a:t>dulcedo</a:t>
            </a:r>
            <a:r>
              <a:rPr lang="fr-FR" sz="7000" dirty="0">
                <a:latin typeface="Garamond" panose="02020404030301010803" pitchFamily="18" charset="0"/>
              </a:rPr>
              <a:t> et spes </a:t>
            </a:r>
            <a:r>
              <a:rPr lang="fr-FR" sz="7000" dirty="0" err="1">
                <a:latin typeface="Garamond" panose="02020404030301010803" pitchFamily="18" charset="0"/>
              </a:rPr>
              <a:t>nostra</a:t>
            </a:r>
            <a:r>
              <a:rPr lang="fr-FR" sz="7000" dirty="0">
                <a:latin typeface="Garamond" panose="02020404030301010803" pitchFamily="18" charset="0"/>
              </a:rPr>
              <a:t>, salve.</a:t>
            </a:r>
          </a:p>
          <a:p>
            <a:r>
              <a:rPr lang="fr-FR" sz="7000" dirty="0">
                <a:latin typeface="Garamond" panose="02020404030301010803" pitchFamily="18" charset="0"/>
              </a:rPr>
              <a:t>Ad te clamamus, </a:t>
            </a:r>
            <a:r>
              <a:rPr lang="fr-FR" sz="7000" dirty="0" err="1">
                <a:latin typeface="Garamond" panose="02020404030301010803" pitchFamily="18" charset="0"/>
              </a:rPr>
              <a:t>exsules</a:t>
            </a:r>
            <a:r>
              <a:rPr lang="fr-FR" sz="7000" dirty="0">
                <a:latin typeface="Garamond" panose="02020404030301010803" pitchFamily="18" charset="0"/>
              </a:rPr>
              <a:t> </a:t>
            </a:r>
            <a:r>
              <a:rPr lang="fr-FR" sz="7000" dirty="0" err="1">
                <a:latin typeface="Garamond" panose="02020404030301010803" pitchFamily="18" charset="0"/>
              </a:rPr>
              <a:t>filii</a:t>
            </a:r>
            <a:r>
              <a:rPr lang="fr-FR" sz="7000" dirty="0">
                <a:latin typeface="Garamond" panose="02020404030301010803" pitchFamily="18" charset="0"/>
              </a:rPr>
              <a:t> </a:t>
            </a:r>
            <a:r>
              <a:rPr lang="fr-FR" sz="7000" dirty="0" err="1">
                <a:latin typeface="Garamond" panose="02020404030301010803" pitchFamily="18" charset="0"/>
              </a:rPr>
              <a:t>Evae</a:t>
            </a:r>
            <a:r>
              <a:rPr lang="fr-FR" sz="7000" dirty="0">
                <a:latin typeface="Garamond" panose="02020404030301010803" pitchFamily="18" charset="0"/>
              </a:rPr>
              <a:t>.</a:t>
            </a:r>
          </a:p>
          <a:p>
            <a:r>
              <a:rPr lang="fr-FR" sz="7000" dirty="0">
                <a:latin typeface="Garamond" panose="02020404030301010803" pitchFamily="18" charset="0"/>
              </a:rPr>
              <a:t>d te </a:t>
            </a:r>
            <a:r>
              <a:rPr lang="fr-FR" sz="7000" dirty="0" err="1">
                <a:latin typeface="Garamond" panose="02020404030301010803" pitchFamily="18" charset="0"/>
              </a:rPr>
              <a:t>suspiramus</a:t>
            </a:r>
            <a:r>
              <a:rPr lang="fr-FR" sz="7000" dirty="0">
                <a:latin typeface="Garamond" panose="02020404030301010803" pitchFamily="18" charset="0"/>
              </a:rPr>
              <a:t>, </a:t>
            </a:r>
            <a:r>
              <a:rPr lang="fr-FR" sz="7000" dirty="0" err="1">
                <a:latin typeface="Garamond" panose="02020404030301010803" pitchFamily="18" charset="0"/>
              </a:rPr>
              <a:t>gementes</a:t>
            </a:r>
            <a:r>
              <a:rPr lang="fr-FR" sz="7000" dirty="0">
                <a:latin typeface="Garamond" panose="02020404030301010803" pitchFamily="18" charset="0"/>
              </a:rPr>
              <a:t> et </a:t>
            </a:r>
            <a:r>
              <a:rPr lang="fr-FR" sz="7000" dirty="0" err="1">
                <a:latin typeface="Garamond" panose="02020404030301010803" pitchFamily="18" charset="0"/>
              </a:rPr>
              <a:t>flentes</a:t>
            </a:r>
            <a:r>
              <a:rPr lang="fr-FR" sz="7000" dirty="0">
                <a:latin typeface="Garamond" panose="02020404030301010803" pitchFamily="18" charset="0"/>
              </a:rPr>
              <a:t> in </a:t>
            </a:r>
            <a:r>
              <a:rPr lang="fr-FR" sz="7000" dirty="0" err="1">
                <a:latin typeface="Garamond" panose="02020404030301010803" pitchFamily="18" charset="0"/>
              </a:rPr>
              <a:t>hac</a:t>
            </a:r>
            <a:r>
              <a:rPr lang="fr-FR" sz="7000" dirty="0">
                <a:latin typeface="Garamond" panose="02020404030301010803" pitchFamily="18" charset="0"/>
              </a:rPr>
              <a:t> </a:t>
            </a:r>
            <a:r>
              <a:rPr lang="fr-FR" sz="7000" dirty="0" err="1">
                <a:latin typeface="Garamond" panose="02020404030301010803" pitchFamily="18" charset="0"/>
              </a:rPr>
              <a:t>lacrimarum</a:t>
            </a:r>
            <a:r>
              <a:rPr lang="fr-FR" sz="7000" dirty="0">
                <a:latin typeface="Garamond" panose="02020404030301010803" pitchFamily="18" charset="0"/>
              </a:rPr>
              <a:t> valle.</a:t>
            </a:r>
          </a:p>
        </p:txBody>
      </p:sp>
    </p:spTree>
    <p:extLst>
      <p:ext uri="{BB962C8B-B14F-4D97-AF65-F5344CB8AC3E}">
        <p14:creationId xmlns:p14="http://schemas.microsoft.com/office/powerpoint/2010/main" val="14817385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AF6EB-2262-BE5E-4597-12893B9C2778}"/>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ED5B4F18-8FB7-2061-49DB-59F37D056E66}"/>
              </a:ext>
            </a:extLst>
          </p:cNvPr>
          <p:cNvPicPr>
            <a:picLocks noChangeAspect="1"/>
          </p:cNvPicPr>
          <p:nvPr/>
        </p:nvPicPr>
        <p:blipFill>
          <a:blip r:embed="rId2"/>
          <a:stretch>
            <a:fillRect/>
          </a:stretch>
        </p:blipFill>
        <p:spPr>
          <a:xfrm>
            <a:off x="0" y="0"/>
            <a:ext cx="1008126" cy="1357745"/>
          </a:xfrm>
          <a:prstGeom prst="rect">
            <a:avLst/>
          </a:prstGeom>
        </p:spPr>
      </p:pic>
      <p:pic>
        <p:nvPicPr>
          <p:cNvPr id="6" name="Image 5">
            <a:extLst>
              <a:ext uri="{FF2B5EF4-FFF2-40B4-BE49-F238E27FC236}">
                <a16:creationId xmlns:a16="http://schemas.microsoft.com/office/drawing/2014/main" id="{7563B822-86A5-6774-9D07-A51316CB222E}"/>
              </a:ext>
            </a:extLst>
          </p:cNvPr>
          <p:cNvPicPr>
            <a:picLocks noChangeAspect="1"/>
          </p:cNvPicPr>
          <p:nvPr/>
        </p:nvPicPr>
        <p:blipFill>
          <a:blip r:embed="rId3"/>
          <a:stretch>
            <a:fillRect/>
          </a:stretch>
        </p:blipFill>
        <p:spPr>
          <a:xfrm>
            <a:off x="11103380" y="0"/>
            <a:ext cx="1088618" cy="1458973"/>
          </a:xfrm>
          <a:prstGeom prst="ellipse">
            <a:avLst/>
          </a:prstGeom>
        </p:spPr>
      </p:pic>
      <p:sp>
        <p:nvSpPr>
          <p:cNvPr id="8" name="ZoneTexte 7">
            <a:extLst>
              <a:ext uri="{FF2B5EF4-FFF2-40B4-BE49-F238E27FC236}">
                <a16:creationId xmlns:a16="http://schemas.microsoft.com/office/drawing/2014/main" id="{8324F342-CA2B-B765-557D-99D7D0B20178}"/>
              </a:ext>
            </a:extLst>
          </p:cNvPr>
          <p:cNvSpPr txBox="1"/>
          <p:nvPr/>
        </p:nvSpPr>
        <p:spPr>
          <a:xfrm>
            <a:off x="2" y="14912"/>
            <a:ext cx="12191998" cy="6370975"/>
          </a:xfrm>
          <a:prstGeom prst="rect">
            <a:avLst/>
          </a:prstGeom>
          <a:noFill/>
        </p:spPr>
        <p:txBody>
          <a:bodyPr wrap="square">
            <a:spAutoFit/>
          </a:bodyPr>
          <a:lstStyle/>
          <a:p>
            <a:pPr algn="ctr"/>
            <a:r>
              <a:rPr lang="fr-FR" sz="6800" dirty="0" err="1">
                <a:latin typeface="Garamond" panose="02020404030301010803" pitchFamily="18" charset="0"/>
              </a:rPr>
              <a:t>Eia</a:t>
            </a:r>
            <a:r>
              <a:rPr lang="fr-FR" sz="6800" dirty="0">
                <a:latin typeface="Garamond" panose="02020404030301010803" pitchFamily="18" charset="0"/>
              </a:rPr>
              <a:t> ergo, </a:t>
            </a:r>
            <a:r>
              <a:rPr lang="fr-FR" sz="6800" dirty="0" err="1">
                <a:latin typeface="Garamond" panose="02020404030301010803" pitchFamily="18" charset="0"/>
              </a:rPr>
              <a:t>advocata</a:t>
            </a:r>
            <a:r>
              <a:rPr lang="fr-FR" sz="6800" dirty="0">
                <a:latin typeface="Garamond" panose="02020404030301010803" pitchFamily="18" charset="0"/>
              </a:rPr>
              <a:t> </a:t>
            </a:r>
            <a:r>
              <a:rPr lang="fr-FR" sz="6800" dirty="0" err="1">
                <a:latin typeface="Garamond" panose="02020404030301010803" pitchFamily="18" charset="0"/>
              </a:rPr>
              <a:t>nostra</a:t>
            </a:r>
            <a:r>
              <a:rPr lang="fr-FR" sz="6800" dirty="0">
                <a:latin typeface="Garamond" panose="02020404030301010803" pitchFamily="18" charset="0"/>
              </a:rPr>
              <a:t>, </a:t>
            </a:r>
          </a:p>
          <a:p>
            <a:pPr algn="ctr"/>
            <a:r>
              <a:rPr lang="fr-FR" sz="6800" dirty="0">
                <a:latin typeface="Garamond" panose="02020404030301010803" pitchFamily="18" charset="0"/>
              </a:rPr>
              <a:t>illos </a:t>
            </a:r>
            <a:r>
              <a:rPr lang="fr-FR" sz="6800" dirty="0" err="1">
                <a:latin typeface="Garamond" panose="02020404030301010803" pitchFamily="18" charset="0"/>
              </a:rPr>
              <a:t>tuos</a:t>
            </a:r>
            <a:r>
              <a:rPr lang="fr-FR" sz="6800" dirty="0">
                <a:latin typeface="Garamond" panose="02020404030301010803" pitchFamily="18" charset="0"/>
              </a:rPr>
              <a:t> </a:t>
            </a:r>
            <a:r>
              <a:rPr lang="fr-FR" sz="6800" dirty="0" err="1">
                <a:latin typeface="Garamond" panose="02020404030301010803" pitchFamily="18" charset="0"/>
              </a:rPr>
              <a:t>misericordes</a:t>
            </a:r>
            <a:r>
              <a:rPr lang="fr-FR" sz="6800" dirty="0">
                <a:latin typeface="Garamond" panose="02020404030301010803" pitchFamily="18" charset="0"/>
              </a:rPr>
              <a:t> oculos ad nos </a:t>
            </a:r>
            <a:r>
              <a:rPr lang="fr-FR" sz="6800" dirty="0" err="1">
                <a:latin typeface="Garamond" panose="02020404030301010803" pitchFamily="18" charset="0"/>
              </a:rPr>
              <a:t>converte</a:t>
            </a:r>
            <a:r>
              <a:rPr lang="fr-FR" sz="6800" dirty="0">
                <a:latin typeface="Garamond" panose="02020404030301010803" pitchFamily="18" charset="0"/>
              </a:rPr>
              <a:t>. Et </a:t>
            </a:r>
            <a:r>
              <a:rPr lang="fr-FR" sz="6800" dirty="0" err="1">
                <a:latin typeface="Garamond" panose="02020404030301010803" pitchFamily="18" charset="0"/>
              </a:rPr>
              <a:t>Jesum</a:t>
            </a:r>
            <a:r>
              <a:rPr lang="fr-FR" sz="6800" dirty="0">
                <a:latin typeface="Garamond" panose="02020404030301010803" pitchFamily="18" charset="0"/>
              </a:rPr>
              <a:t>, </a:t>
            </a:r>
            <a:r>
              <a:rPr lang="fr-FR" sz="6800" dirty="0" err="1">
                <a:latin typeface="Garamond" panose="02020404030301010803" pitchFamily="18" charset="0"/>
              </a:rPr>
              <a:t>benedictum</a:t>
            </a:r>
            <a:r>
              <a:rPr lang="fr-FR" sz="6800" dirty="0">
                <a:latin typeface="Garamond" panose="02020404030301010803" pitchFamily="18" charset="0"/>
              </a:rPr>
              <a:t> </a:t>
            </a:r>
            <a:r>
              <a:rPr lang="fr-FR" sz="6800" dirty="0" err="1">
                <a:latin typeface="Garamond" panose="02020404030301010803" pitchFamily="18" charset="0"/>
              </a:rPr>
              <a:t>fructum</a:t>
            </a:r>
            <a:r>
              <a:rPr lang="fr-FR" sz="6800" dirty="0">
                <a:latin typeface="Garamond" panose="02020404030301010803" pitchFamily="18" charset="0"/>
              </a:rPr>
              <a:t> </a:t>
            </a:r>
            <a:r>
              <a:rPr lang="fr-FR" sz="6800" dirty="0" err="1">
                <a:latin typeface="Garamond" panose="02020404030301010803" pitchFamily="18" charset="0"/>
              </a:rPr>
              <a:t>ventris</a:t>
            </a:r>
            <a:r>
              <a:rPr lang="fr-FR" sz="6800" dirty="0">
                <a:latin typeface="Garamond" panose="02020404030301010803" pitchFamily="18" charset="0"/>
              </a:rPr>
              <a:t> </a:t>
            </a:r>
            <a:r>
              <a:rPr lang="fr-FR" sz="6800" dirty="0" err="1">
                <a:latin typeface="Garamond" panose="02020404030301010803" pitchFamily="18" charset="0"/>
              </a:rPr>
              <a:t>tui</a:t>
            </a:r>
            <a:r>
              <a:rPr lang="fr-FR" sz="6800" dirty="0">
                <a:latin typeface="Garamond" panose="02020404030301010803" pitchFamily="18" charset="0"/>
              </a:rPr>
              <a:t>, </a:t>
            </a:r>
            <a:r>
              <a:rPr lang="fr-FR" sz="6800" dirty="0" err="1">
                <a:latin typeface="Garamond" panose="02020404030301010803" pitchFamily="18" charset="0"/>
              </a:rPr>
              <a:t>nobis</a:t>
            </a:r>
            <a:r>
              <a:rPr lang="fr-FR" sz="6800" dirty="0">
                <a:latin typeface="Garamond" panose="02020404030301010803" pitchFamily="18" charset="0"/>
              </a:rPr>
              <a:t> post hoc </a:t>
            </a:r>
            <a:r>
              <a:rPr lang="fr-FR" sz="6800" dirty="0" err="1">
                <a:latin typeface="Garamond" panose="02020404030301010803" pitchFamily="18" charset="0"/>
              </a:rPr>
              <a:t>exilium</a:t>
            </a:r>
            <a:r>
              <a:rPr lang="fr-FR" sz="6800" dirty="0">
                <a:latin typeface="Garamond" panose="02020404030301010803" pitchFamily="18" charset="0"/>
              </a:rPr>
              <a:t> </a:t>
            </a:r>
            <a:r>
              <a:rPr lang="fr-FR" sz="6800" dirty="0" err="1">
                <a:latin typeface="Garamond" panose="02020404030301010803" pitchFamily="18" charset="0"/>
              </a:rPr>
              <a:t>ostende</a:t>
            </a:r>
            <a:r>
              <a:rPr lang="fr-FR" sz="6800" dirty="0">
                <a:latin typeface="Garamond" panose="02020404030301010803" pitchFamily="18" charset="0"/>
              </a:rPr>
              <a:t>. O </a:t>
            </a:r>
            <a:r>
              <a:rPr lang="fr-FR" sz="6800" dirty="0" err="1">
                <a:latin typeface="Garamond" panose="02020404030301010803" pitchFamily="18" charset="0"/>
              </a:rPr>
              <a:t>clemens</a:t>
            </a:r>
            <a:r>
              <a:rPr lang="fr-FR" sz="6800" dirty="0">
                <a:latin typeface="Garamond" panose="02020404030301010803" pitchFamily="18" charset="0"/>
              </a:rPr>
              <a:t>, o </a:t>
            </a:r>
            <a:r>
              <a:rPr lang="fr-FR" sz="6800" dirty="0" err="1">
                <a:latin typeface="Garamond" panose="02020404030301010803" pitchFamily="18" charset="0"/>
              </a:rPr>
              <a:t>pia</a:t>
            </a:r>
            <a:r>
              <a:rPr lang="fr-FR" sz="6800" dirty="0">
                <a:latin typeface="Garamond" panose="02020404030301010803" pitchFamily="18" charset="0"/>
              </a:rPr>
              <a:t>, o </a:t>
            </a:r>
            <a:r>
              <a:rPr lang="fr-FR" sz="6800" dirty="0" err="1">
                <a:latin typeface="Garamond" panose="02020404030301010803" pitchFamily="18" charset="0"/>
              </a:rPr>
              <a:t>dulcis</a:t>
            </a:r>
            <a:r>
              <a:rPr lang="fr-FR" sz="6800" dirty="0">
                <a:latin typeface="Garamond" panose="02020404030301010803" pitchFamily="18" charset="0"/>
              </a:rPr>
              <a:t> </a:t>
            </a:r>
            <a:r>
              <a:rPr lang="fr-FR" sz="6800" dirty="0" err="1">
                <a:latin typeface="Garamond" panose="02020404030301010803" pitchFamily="18" charset="0"/>
              </a:rPr>
              <a:t>Virgo</a:t>
            </a:r>
            <a:r>
              <a:rPr lang="fr-FR" sz="6800" dirty="0">
                <a:latin typeface="Garamond" panose="02020404030301010803" pitchFamily="18" charset="0"/>
              </a:rPr>
              <a:t> Maria </a:t>
            </a:r>
          </a:p>
        </p:txBody>
      </p:sp>
    </p:spTree>
    <p:extLst>
      <p:ext uri="{BB962C8B-B14F-4D97-AF65-F5344CB8AC3E}">
        <p14:creationId xmlns:p14="http://schemas.microsoft.com/office/powerpoint/2010/main" val="19581483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89915-39A7-4881-ED3C-D478ED9C5EE8}"/>
            </a:ext>
          </a:extLst>
        </p:cNvPr>
        <p:cNvGrpSpPr/>
        <p:nvPr/>
      </p:nvGrpSpPr>
      <p:grpSpPr>
        <a:xfrm>
          <a:off x="0" y="0"/>
          <a:ext cx="0" cy="0"/>
          <a:chOff x="0" y="0"/>
          <a:chExt cx="0" cy="0"/>
        </a:xfrm>
      </p:grpSpPr>
      <p:sp>
        <p:nvSpPr>
          <p:cNvPr id="11" name="Titre 1">
            <a:extLst>
              <a:ext uri="{FF2B5EF4-FFF2-40B4-BE49-F238E27FC236}">
                <a16:creationId xmlns:a16="http://schemas.microsoft.com/office/drawing/2014/main" id="{815D5954-FD21-04C1-2BAB-17B420A91BA0}"/>
              </a:ext>
            </a:extLst>
          </p:cNvPr>
          <p:cNvSpPr txBox="1">
            <a:spLocks/>
          </p:cNvSpPr>
          <p:nvPr/>
        </p:nvSpPr>
        <p:spPr>
          <a:xfrm>
            <a:off x="367277" y="1926942"/>
            <a:ext cx="5046386" cy="316322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Aft>
                <a:spcPts val="600"/>
              </a:spcAft>
            </a:pPr>
            <a:r>
              <a:rPr lang="en-US" sz="4800" cap="all" dirty="0">
                <a:solidFill>
                  <a:schemeClr val="accent1">
                    <a:lumMod val="75000"/>
                  </a:schemeClr>
                </a:solidFill>
                <a:latin typeface="Algerian" panose="04020705040A02060702" pitchFamily="82" charset="0"/>
              </a:rPr>
              <a:t>Chant Après la parole</a:t>
            </a:r>
          </a:p>
        </p:txBody>
      </p:sp>
      <p:pic>
        <p:nvPicPr>
          <p:cNvPr id="5122" name="Picture 2" descr="Donner à la quête en période de confinement - Diocèse Aix Arles">
            <a:extLst>
              <a:ext uri="{FF2B5EF4-FFF2-40B4-BE49-F238E27FC236}">
                <a16:creationId xmlns:a16="http://schemas.microsoft.com/office/drawing/2014/main" id="{EBDA27E4-FFCB-BE30-AE2B-B2B40A782973}"/>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88985" y="1545943"/>
            <a:ext cx="6810375" cy="38100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74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1F71082-E6F4-B398-EB17-577F5B760FE6}"/>
              </a:ext>
            </a:extLst>
          </p:cNvPr>
          <p:cNvSpPr>
            <a:spLocks noGrp="1"/>
          </p:cNvSpPr>
          <p:nvPr>
            <p:ph type="title"/>
          </p:nvPr>
        </p:nvSpPr>
        <p:spPr>
          <a:xfrm>
            <a:off x="0" y="9466"/>
            <a:ext cx="12191998" cy="836561"/>
          </a:xfrm>
        </p:spPr>
        <p:txBody>
          <a:bodyPr anchor="b">
            <a:noAutofit/>
          </a:bodyPr>
          <a:lstStyle/>
          <a:p>
            <a:pPr marL="0" indent="0" algn="ctr" fontAlgn="base">
              <a:lnSpc>
                <a:spcPct val="100000"/>
              </a:lnSpc>
              <a:spcAft>
                <a:spcPts val="1200"/>
              </a:spcAft>
              <a:buFont typeface="Arial" panose="020B0604020202020204" pitchFamily="34" charset="0"/>
              <a:buNone/>
            </a:pPr>
            <a:r>
              <a:rPr lang="fr-FR" sz="6000" cap="all" dirty="0">
                <a:solidFill>
                  <a:schemeClr val="accent1">
                    <a:lumMod val="75000"/>
                  </a:schemeClr>
                </a:solidFill>
                <a:latin typeface="Algerian" panose="04020705040A02060702" pitchFamily="82" charset="0"/>
              </a:rPr>
              <a:t>Chant après la parole</a:t>
            </a:r>
          </a:p>
        </p:txBody>
      </p:sp>
      <p:pic>
        <p:nvPicPr>
          <p:cNvPr id="4" name="Image 3">
            <a:extLst>
              <a:ext uri="{FF2B5EF4-FFF2-40B4-BE49-F238E27FC236}">
                <a16:creationId xmlns:a16="http://schemas.microsoft.com/office/drawing/2014/main" id="{398F58F3-7650-1EE6-C860-4E07886ECC04}"/>
              </a:ext>
            </a:extLst>
          </p:cNvPr>
          <p:cNvPicPr>
            <a:picLocks noChangeAspect="1"/>
          </p:cNvPicPr>
          <p:nvPr/>
        </p:nvPicPr>
        <p:blipFill>
          <a:blip r:embed="rId2"/>
          <a:stretch>
            <a:fillRect/>
          </a:stretch>
        </p:blipFill>
        <p:spPr>
          <a:xfrm>
            <a:off x="11134585" y="0"/>
            <a:ext cx="1008126" cy="1357745"/>
          </a:xfrm>
          <a:prstGeom prst="rect">
            <a:avLst/>
          </a:prstGeom>
        </p:spPr>
      </p:pic>
      <p:sp>
        <p:nvSpPr>
          <p:cNvPr id="15" name="Rectangle 14">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DA118B2C-9869-07BA-FE04-985FBC85FA30}"/>
              </a:ext>
            </a:extLst>
          </p:cNvPr>
          <p:cNvSpPr txBox="1"/>
          <p:nvPr/>
        </p:nvSpPr>
        <p:spPr>
          <a:xfrm>
            <a:off x="-2" y="1180100"/>
            <a:ext cx="12191998" cy="4708981"/>
          </a:xfrm>
          <a:prstGeom prst="rect">
            <a:avLst/>
          </a:prstGeom>
          <a:noFill/>
        </p:spPr>
        <p:txBody>
          <a:bodyPr wrap="square">
            <a:spAutoFit/>
          </a:bodyPr>
          <a:lstStyle/>
          <a:p>
            <a:pPr algn="ctr"/>
            <a:r>
              <a:rPr lang="fr-FR" sz="7500" b="1" dirty="0">
                <a:latin typeface="Garamond" panose="02020404030301010803" pitchFamily="18" charset="0"/>
              </a:rPr>
              <a:t>Papa </a:t>
            </a:r>
            <a:r>
              <a:rPr lang="fr-FR" sz="7500" b="1" dirty="0" err="1">
                <a:latin typeface="Garamond" panose="02020404030301010803" pitchFamily="18" charset="0"/>
              </a:rPr>
              <a:t>bondyé</a:t>
            </a:r>
            <a:r>
              <a:rPr lang="fr-FR" sz="7500" b="1" dirty="0">
                <a:latin typeface="Garamond" panose="02020404030301010803" pitchFamily="18" charset="0"/>
              </a:rPr>
              <a:t> </a:t>
            </a:r>
          </a:p>
          <a:p>
            <a:pPr algn="ctr"/>
            <a:r>
              <a:rPr lang="fr-FR" sz="7500" b="1" dirty="0">
                <a:latin typeface="Garamond" panose="02020404030301010803" pitchFamily="18" charset="0"/>
              </a:rPr>
              <a:t>mi sa </a:t>
            </a:r>
            <a:r>
              <a:rPr lang="fr-FR" sz="7500" b="1" dirty="0" err="1">
                <a:latin typeface="Garamond" panose="02020404030301010803" pitchFamily="18" charset="0"/>
              </a:rPr>
              <a:t>nou</a:t>
            </a:r>
            <a:r>
              <a:rPr lang="fr-FR" sz="7500" b="1" dirty="0">
                <a:latin typeface="Garamond" panose="02020404030301010803" pitchFamily="18" charset="0"/>
              </a:rPr>
              <a:t> </a:t>
            </a:r>
            <a:r>
              <a:rPr lang="fr-FR" sz="7500" b="1" dirty="0" err="1">
                <a:latin typeface="Garamond" panose="02020404030301010803" pitchFamily="18" charset="0"/>
              </a:rPr>
              <a:t>pôté</a:t>
            </a:r>
            <a:r>
              <a:rPr lang="fr-FR" sz="7500" b="1" dirty="0">
                <a:latin typeface="Garamond" panose="02020404030301010803" pitchFamily="18" charset="0"/>
              </a:rPr>
              <a:t> </a:t>
            </a:r>
            <a:r>
              <a:rPr lang="fr-FR" sz="7500" b="1" dirty="0" err="1">
                <a:latin typeface="Garamond" panose="02020404030301010803" pitchFamily="18" charset="0"/>
              </a:rPr>
              <a:t>jodi</a:t>
            </a:r>
            <a:r>
              <a:rPr lang="fr-FR" sz="7500" b="1" dirty="0">
                <a:latin typeface="Garamond" panose="02020404030301010803" pitchFamily="18" charset="0"/>
              </a:rPr>
              <a:t> la,</a:t>
            </a:r>
          </a:p>
          <a:p>
            <a:pPr algn="ctr"/>
            <a:r>
              <a:rPr lang="fr-FR" sz="7500" b="1" dirty="0" err="1">
                <a:latin typeface="Garamond" panose="02020404030301010803" pitchFamily="18" charset="0"/>
              </a:rPr>
              <a:t>Sé’w</a:t>
            </a:r>
            <a:r>
              <a:rPr lang="fr-FR" sz="7500" b="1" dirty="0">
                <a:latin typeface="Garamond" panose="02020404030301010803" pitchFamily="18" charset="0"/>
              </a:rPr>
              <a:t> </a:t>
            </a:r>
            <a:r>
              <a:rPr lang="fr-FR" sz="7500" b="1" dirty="0" err="1">
                <a:latin typeface="Garamond" panose="02020404030301010803" pitchFamily="18" charset="0"/>
              </a:rPr>
              <a:t>menm</a:t>
            </a:r>
            <a:r>
              <a:rPr lang="fr-FR" sz="7500" b="1" dirty="0">
                <a:latin typeface="Garamond" panose="02020404030301010803" pitchFamily="18" charset="0"/>
              </a:rPr>
              <a:t> </a:t>
            </a:r>
            <a:r>
              <a:rPr lang="fr-FR" sz="7500" b="1" dirty="0" err="1">
                <a:latin typeface="Garamond" panose="02020404030301010803" pitchFamily="18" charset="0"/>
              </a:rPr>
              <a:t>ki</a:t>
            </a:r>
            <a:r>
              <a:rPr lang="fr-FR" sz="7500" b="1" dirty="0">
                <a:latin typeface="Garamond" panose="02020404030301010803" pitchFamily="18" charset="0"/>
              </a:rPr>
              <a:t> ban </a:t>
            </a:r>
            <a:r>
              <a:rPr lang="fr-FR" sz="7500" b="1" dirty="0" err="1">
                <a:latin typeface="Garamond" panose="02020404030301010803" pitchFamily="18" charset="0"/>
              </a:rPr>
              <a:t>nou’y</a:t>
            </a:r>
            <a:r>
              <a:rPr lang="fr-FR" sz="7500" b="1" dirty="0">
                <a:latin typeface="Garamond" panose="02020404030301010803" pitchFamily="18" charset="0"/>
              </a:rPr>
              <a:t>, </a:t>
            </a:r>
          </a:p>
          <a:p>
            <a:pPr algn="ctr"/>
            <a:r>
              <a:rPr lang="fr-FR" sz="7500" b="1" dirty="0" err="1">
                <a:latin typeface="Garamond" panose="02020404030301010803" pitchFamily="18" charset="0"/>
              </a:rPr>
              <a:t>nou</a:t>
            </a:r>
            <a:r>
              <a:rPr lang="fr-FR" sz="7500" b="1" dirty="0">
                <a:latin typeface="Garamond" panose="02020404030301010803" pitchFamily="18" charset="0"/>
              </a:rPr>
              <a:t> ka </a:t>
            </a:r>
            <a:r>
              <a:rPr lang="fr-FR" sz="7500" b="1" dirty="0" err="1">
                <a:latin typeface="Garamond" panose="02020404030301010803" pitchFamily="18" charset="0"/>
              </a:rPr>
              <a:t>béni’w</a:t>
            </a:r>
            <a:r>
              <a:rPr lang="fr-FR" sz="7500" b="1" dirty="0">
                <a:latin typeface="Garamond" panose="02020404030301010803" pitchFamily="18" charset="0"/>
              </a:rPr>
              <a:t>. O Papa !</a:t>
            </a:r>
          </a:p>
        </p:txBody>
      </p:sp>
    </p:spTree>
    <p:extLst>
      <p:ext uri="{BB962C8B-B14F-4D97-AF65-F5344CB8AC3E}">
        <p14:creationId xmlns:p14="http://schemas.microsoft.com/office/powerpoint/2010/main" val="36334280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3B1CF66-5819-0F8E-40C8-30CE1F33B80E}"/>
              </a:ext>
            </a:extLst>
          </p:cNvPr>
          <p:cNvSpPr txBox="1"/>
          <p:nvPr/>
        </p:nvSpPr>
        <p:spPr>
          <a:xfrm>
            <a:off x="0" y="0"/>
            <a:ext cx="12191998" cy="7017306"/>
          </a:xfrm>
          <a:prstGeom prst="rect">
            <a:avLst/>
          </a:prstGeom>
          <a:noFill/>
        </p:spPr>
        <p:txBody>
          <a:bodyPr wrap="square">
            <a:spAutoFit/>
          </a:bodyPr>
          <a:lstStyle/>
          <a:p>
            <a:pPr algn="ctr"/>
            <a:r>
              <a:rPr lang="fr-FR" sz="7500" dirty="0">
                <a:latin typeface="Garamond" panose="02020404030301010803" pitchFamily="18" charset="0"/>
              </a:rPr>
              <a:t>1- Nou ka </a:t>
            </a:r>
            <a:r>
              <a:rPr lang="fr-FR" sz="7500" dirty="0" err="1">
                <a:latin typeface="Garamond" panose="02020404030301010803" pitchFamily="18" charset="0"/>
              </a:rPr>
              <a:t>poté</a:t>
            </a:r>
            <a:r>
              <a:rPr lang="fr-FR" sz="7500" dirty="0">
                <a:latin typeface="Garamond" panose="02020404030301010803" pitchFamily="18" charset="0"/>
              </a:rPr>
              <a:t> </a:t>
            </a:r>
            <a:r>
              <a:rPr lang="fr-FR" sz="7500" dirty="0" err="1">
                <a:latin typeface="Garamond" panose="02020404030301010803" pitchFamily="18" charset="0"/>
              </a:rPr>
              <a:t>ba’w</a:t>
            </a:r>
            <a:r>
              <a:rPr lang="fr-FR" sz="7500" dirty="0">
                <a:latin typeface="Garamond" panose="02020404030301010803" pitchFamily="18" charset="0"/>
              </a:rPr>
              <a:t> </a:t>
            </a:r>
            <a:r>
              <a:rPr lang="fr-FR" sz="7500" dirty="0" err="1">
                <a:latin typeface="Garamond" panose="02020404030301010803" pitchFamily="18" charset="0"/>
              </a:rPr>
              <a:t>pen</a:t>
            </a:r>
            <a:r>
              <a:rPr lang="fr-FR" sz="7500" dirty="0">
                <a:latin typeface="Garamond" panose="02020404030301010803" pitchFamily="18" charset="0"/>
              </a:rPr>
              <a:t>-la é </a:t>
            </a:r>
            <a:r>
              <a:rPr lang="fr-FR" sz="7500" dirty="0" err="1">
                <a:latin typeface="Garamond" panose="02020404030301010803" pitchFamily="18" charset="0"/>
              </a:rPr>
              <a:t>diven</a:t>
            </a:r>
            <a:r>
              <a:rPr lang="fr-FR" sz="7500" dirty="0">
                <a:latin typeface="Garamond" panose="02020404030301010803" pitchFamily="18" charset="0"/>
              </a:rPr>
              <a:t>-la, </a:t>
            </a:r>
            <a:r>
              <a:rPr lang="fr-FR" sz="7500" dirty="0" err="1">
                <a:latin typeface="Garamond" panose="02020404030301010803" pitchFamily="18" charset="0"/>
              </a:rPr>
              <a:t>pwan</a:t>
            </a:r>
            <a:r>
              <a:rPr lang="fr-FR" sz="7500" dirty="0">
                <a:latin typeface="Garamond" panose="02020404030301010803" pitchFamily="18" charset="0"/>
              </a:rPr>
              <a:t>-yo, </a:t>
            </a:r>
            <a:r>
              <a:rPr lang="fr-FR" sz="7500" dirty="0" err="1">
                <a:latin typeface="Garamond" panose="02020404030301010803" pitchFamily="18" charset="0"/>
              </a:rPr>
              <a:t>Bondyé</a:t>
            </a:r>
            <a:r>
              <a:rPr lang="fr-FR" sz="7500" dirty="0">
                <a:latin typeface="Garamond" panose="02020404030301010803" pitchFamily="18" charset="0"/>
              </a:rPr>
              <a:t>, </a:t>
            </a:r>
          </a:p>
          <a:p>
            <a:pPr algn="ctr"/>
            <a:r>
              <a:rPr lang="fr-FR" sz="7500" dirty="0" err="1">
                <a:latin typeface="Garamond" panose="02020404030301010803" pitchFamily="18" charset="0"/>
              </a:rPr>
              <a:t>fè</a:t>
            </a:r>
            <a:r>
              <a:rPr lang="fr-FR" sz="7500" dirty="0">
                <a:latin typeface="Garamond" panose="02020404030301010803" pitchFamily="18" charset="0"/>
              </a:rPr>
              <a:t>-yo vin ko é san a </a:t>
            </a:r>
            <a:r>
              <a:rPr lang="fr-FR" sz="7500" dirty="0" err="1">
                <a:latin typeface="Garamond" panose="02020404030301010803" pitchFamily="18" charset="0"/>
              </a:rPr>
              <a:t>Jézi-kri</a:t>
            </a:r>
            <a:r>
              <a:rPr lang="fr-FR" sz="7500" dirty="0">
                <a:latin typeface="Garamond" panose="02020404030301010803" pitchFamily="18" charset="0"/>
              </a:rPr>
              <a:t> ; </a:t>
            </a:r>
            <a:r>
              <a:rPr lang="fr-FR" sz="7500" dirty="0" err="1">
                <a:latin typeface="Garamond" panose="02020404030301010803" pitchFamily="18" charset="0"/>
              </a:rPr>
              <a:t>nou</a:t>
            </a:r>
            <a:r>
              <a:rPr lang="fr-FR" sz="7500" dirty="0">
                <a:latin typeface="Garamond" panose="02020404030301010803" pitchFamily="18" charset="0"/>
              </a:rPr>
              <a:t>, </a:t>
            </a:r>
            <a:r>
              <a:rPr lang="fr-FR" sz="7500" dirty="0" err="1">
                <a:latin typeface="Garamond" panose="02020404030301010803" pitchFamily="18" charset="0"/>
              </a:rPr>
              <a:t>ki</a:t>
            </a:r>
            <a:r>
              <a:rPr lang="fr-FR" sz="7500" dirty="0">
                <a:latin typeface="Garamond" panose="02020404030301010803" pitchFamily="18" charset="0"/>
              </a:rPr>
              <a:t> ka y </a:t>
            </a:r>
            <a:r>
              <a:rPr lang="fr-FR" sz="7500" dirty="0" err="1">
                <a:latin typeface="Garamond" panose="02020404030301010803" pitchFamily="18" charset="0"/>
              </a:rPr>
              <a:t>manjé</a:t>
            </a:r>
            <a:r>
              <a:rPr lang="fr-FR" sz="7500" dirty="0">
                <a:latin typeface="Garamond" panose="02020404030301010803" pitchFamily="18" charset="0"/>
              </a:rPr>
              <a:t> é </a:t>
            </a:r>
            <a:r>
              <a:rPr lang="fr-FR" sz="7500" dirty="0" err="1">
                <a:latin typeface="Garamond" panose="02020404030301010803" pitchFamily="18" charset="0"/>
              </a:rPr>
              <a:t>bwè</a:t>
            </a:r>
            <a:r>
              <a:rPr lang="fr-FR" sz="7500" dirty="0">
                <a:latin typeface="Garamond" panose="02020404030301010803" pitchFamily="18" charset="0"/>
              </a:rPr>
              <a:t> </a:t>
            </a:r>
            <a:r>
              <a:rPr lang="fr-FR" sz="7500" dirty="0" err="1">
                <a:latin typeface="Garamond" panose="02020404030301010803" pitchFamily="18" charset="0"/>
              </a:rPr>
              <a:t>anlè</a:t>
            </a:r>
            <a:r>
              <a:rPr lang="fr-FR" sz="7500" dirty="0">
                <a:latin typeface="Garamond" panose="02020404030301010803" pitchFamily="18" charset="0"/>
              </a:rPr>
              <a:t> </a:t>
            </a:r>
            <a:r>
              <a:rPr lang="fr-FR" sz="7500" dirty="0" err="1">
                <a:latin typeface="Garamond" panose="02020404030301010803" pitchFamily="18" charset="0"/>
              </a:rPr>
              <a:t>taba’w</a:t>
            </a:r>
            <a:r>
              <a:rPr lang="fr-FR" sz="7500" dirty="0">
                <a:latin typeface="Garamond" panose="02020404030301010803" pitchFamily="18" charset="0"/>
              </a:rPr>
              <a:t>, </a:t>
            </a:r>
            <a:r>
              <a:rPr lang="fr-FR" sz="7500" dirty="0" err="1">
                <a:latin typeface="Garamond" panose="02020404030301010803" pitchFamily="18" charset="0"/>
              </a:rPr>
              <a:t>nou</a:t>
            </a:r>
            <a:r>
              <a:rPr lang="fr-FR" sz="7500" dirty="0">
                <a:latin typeface="Garamond" panose="02020404030301010803" pitchFamily="18" charset="0"/>
              </a:rPr>
              <a:t> </a:t>
            </a:r>
            <a:r>
              <a:rPr lang="fr-FR" sz="7500" dirty="0" err="1">
                <a:latin typeface="Garamond" panose="02020404030301010803" pitchFamily="18" charset="0"/>
              </a:rPr>
              <a:t>ke</a:t>
            </a:r>
            <a:r>
              <a:rPr lang="fr-FR" sz="7500" dirty="0">
                <a:latin typeface="Garamond" panose="02020404030301010803" pitchFamily="18" charset="0"/>
              </a:rPr>
              <a:t> </a:t>
            </a:r>
            <a:r>
              <a:rPr lang="fr-FR" sz="7500" dirty="0" err="1">
                <a:latin typeface="Garamond" panose="02020404030301010803" pitchFamily="18" charset="0"/>
              </a:rPr>
              <a:t>plen</a:t>
            </a:r>
            <a:r>
              <a:rPr lang="fr-FR" sz="7500" dirty="0">
                <a:latin typeface="Garamond" panose="02020404030301010803" pitchFamily="18" charset="0"/>
              </a:rPr>
              <a:t> </a:t>
            </a:r>
            <a:r>
              <a:rPr lang="fr-FR" sz="7500" dirty="0" err="1">
                <a:latin typeface="Garamond" panose="02020404030301010803" pitchFamily="18" charset="0"/>
              </a:rPr>
              <a:t>fos</a:t>
            </a:r>
            <a:r>
              <a:rPr lang="fr-FR" sz="7500" dirty="0">
                <a:latin typeface="Garamond" panose="02020404030301010803" pitchFamily="18" charset="0"/>
              </a:rPr>
              <a:t> pou </a:t>
            </a:r>
            <a:r>
              <a:rPr lang="fr-FR" sz="7500" dirty="0" err="1">
                <a:latin typeface="Garamond" panose="02020404030301010803" pitchFamily="18" charset="0"/>
              </a:rPr>
              <a:t>fè</a:t>
            </a:r>
            <a:r>
              <a:rPr lang="fr-FR" sz="7500" dirty="0">
                <a:latin typeface="Garamond" panose="02020404030301010803" pitchFamily="18" charset="0"/>
              </a:rPr>
              <a:t> </a:t>
            </a:r>
            <a:r>
              <a:rPr lang="fr-FR" sz="7500" dirty="0" err="1">
                <a:latin typeface="Garamond" panose="02020404030301010803" pitchFamily="18" charset="0"/>
              </a:rPr>
              <a:t>légliz</a:t>
            </a:r>
            <a:r>
              <a:rPr lang="fr-FR" sz="7500" dirty="0">
                <a:latin typeface="Garamond" panose="02020404030301010803" pitchFamily="18" charset="0"/>
              </a:rPr>
              <a:t> </a:t>
            </a:r>
            <a:r>
              <a:rPr lang="fr-FR" sz="7500" dirty="0" err="1">
                <a:latin typeface="Garamond" panose="02020404030301010803" pitchFamily="18" charset="0"/>
              </a:rPr>
              <a:t>a’w</a:t>
            </a:r>
            <a:r>
              <a:rPr lang="fr-FR" sz="7500" dirty="0">
                <a:latin typeface="Garamond" panose="02020404030301010803" pitchFamily="18" charset="0"/>
              </a:rPr>
              <a:t> grandi.</a:t>
            </a:r>
          </a:p>
        </p:txBody>
      </p:sp>
    </p:spTree>
    <p:extLst>
      <p:ext uri="{BB962C8B-B14F-4D97-AF65-F5344CB8AC3E}">
        <p14:creationId xmlns:p14="http://schemas.microsoft.com/office/powerpoint/2010/main" val="22017860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FAB35D-862B-4A10-3FA8-BB2AD5F04C09}"/>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0F96E8A-BEE9-2C5F-C007-24D6527A9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0E3641F-7E8F-7F55-69EF-E3BE050EB8FF}"/>
              </a:ext>
            </a:extLst>
          </p:cNvPr>
          <p:cNvSpPr>
            <a:spLocks noGrp="1"/>
          </p:cNvSpPr>
          <p:nvPr>
            <p:ph type="title"/>
          </p:nvPr>
        </p:nvSpPr>
        <p:spPr>
          <a:xfrm>
            <a:off x="0" y="9466"/>
            <a:ext cx="12191998" cy="836561"/>
          </a:xfrm>
        </p:spPr>
        <p:txBody>
          <a:bodyPr anchor="b">
            <a:noAutofit/>
          </a:bodyPr>
          <a:lstStyle/>
          <a:p>
            <a:pPr marL="0" indent="0" algn="ctr" fontAlgn="base">
              <a:lnSpc>
                <a:spcPct val="100000"/>
              </a:lnSpc>
              <a:spcAft>
                <a:spcPts val="1200"/>
              </a:spcAft>
              <a:buFont typeface="Arial" panose="020B0604020202020204" pitchFamily="34" charset="0"/>
              <a:buNone/>
            </a:pPr>
            <a:r>
              <a:rPr lang="fr-FR" sz="6000" cap="all" dirty="0">
                <a:solidFill>
                  <a:schemeClr val="accent1">
                    <a:lumMod val="75000"/>
                  </a:schemeClr>
                </a:solidFill>
                <a:latin typeface="Algerian" panose="04020705040A02060702" pitchFamily="82" charset="0"/>
              </a:rPr>
              <a:t>Chant après la parole</a:t>
            </a:r>
          </a:p>
        </p:txBody>
      </p:sp>
      <p:pic>
        <p:nvPicPr>
          <p:cNvPr id="4" name="Image 3">
            <a:extLst>
              <a:ext uri="{FF2B5EF4-FFF2-40B4-BE49-F238E27FC236}">
                <a16:creationId xmlns:a16="http://schemas.microsoft.com/office/drawing/2014/main" id="{B48B5B0E-C87A-B25D-A254-B7C9C9E7B269}"/>
              </a:ext>
            </a:extLst>
          </p:cNvPr>
          <p:cNvPicPr>
            <a:picLocks noChangeAspect="1"/>
          </p:cNvPicPr>
          <p:nvPr/>
        </p:nvPicPr>
        <p:blipFill>
          <a:blip r:embed="rId2"/>
          <a:stretch>
            <a:fillRect/>
          </a:stretch>
        </p:blipFill>
        <p:spPr>
          <a:xfrm>
            <a:off x="11134585" y="0"/>
            <a:ext cx="1008126" cy="1357745"/>
          </a:xfrm>
          <a:prstGeom prst="rect">
            <a:avLst/>
          </a:prstGeom>
        </p:spPr>
      </p:pic>
      <p:sp>
        <p:nvSpPr>
          <p:cNvPr id="15" name="Rectangle 14">
            <a:extLst>
              <a:ext uri="{FF2B5EF4-FFF2-40B4-BE49-F238E27FC236}">
                <a16:creationId xmlns:a16="http://schemas.microsoft.com/office/drawing/2014/main" id="{6B3BC67A-A755-DE5E-FA68-0E0CEAE16D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1967CF6-470B-BAA7-C670-C32E893185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DB6D4133-A610-54A3-D7F3-55FDC625C9CA}"/>
              </a:ext>
            </a:extLst>
          </p:cNvPr>
          <p:cNvSpPr txBox="1"/>
          <p:nvPr/>
        </p:nvSpPr>
        <p:spPr>
          <a:xfrm>
            <a:off x="-2" y="1180100"/>
            <a:ext cx="12191998" cy="4708981"/>
          </a:xfrm>
          <a:prstGeom prst="rect">
            <a:avLst/>
          </a:prstGeom>
          <a:noFill/>
        </p:spPr>
        <p:txBody>
          <a:bodyPr wrap="square">
            <a:spAutoFit/>
          </a:bodyPr>
          <a:lstStyle/>
          <a:p>
            <a:pPr algn="ctr"/>
            <a:r>
              <a:rPr lang="fr-FR" sz="7500" b="1" dirty="0">
                <a:latin typeface="Garamond" panose="02020404030301010803" pitchFamily="18" charset="0"/>
              </a:rPr>
              <a:t>Papa </a:t>
            </a:r>
            <a:r>
              <a:rPr lang="fr-FR" sz="7500" b="1" dirty="0" err="1">
                <a:latin typeface="Garamond" panose="02020404030301010803" pitchFamily="18" charset="0"/>
              </a:rPr>
              <a:t>bondyé</a:t>
            </a:r>
            <a:r>
              <a:rPr lang="fr-FR" sz="7500" b="1" dirty="0">
                <a:latin typeface="Garamond" panose="02020404030301010803" pitchFamily="18" charset="0"/>
              </a:rPr>
              <a:t> </a:t>
            </a:r>
          </a:p>
          <a:p>
            <a:pPr algn="ctr"/>
            <a:r>
              <a:rPr lang="fr-FR" sz="7500" b="1" dirty="0">
                <a:latin typeface="Garamond" panose="02020404030301010803" pitchFamily="18" charset="0"/>
              </a:rPr>
              <a:t>mi sa </a:t>
            </a:r>
            <a:r>
              <a:rPr lang="fr-FR" sz="7500" b="1" dirty="0" err="1">
                <a:latin typeface="Garamond" panose="02020404030301010803" pitchFamily="18" charset="0"/>
              </a:rPr>
              <a:t>nou</a:t>
            </a:r>
            <a:r>
              <a:rPr lang="fr-FR" sz="7500" b="1" dirty="0">
                <a:latin typeface="Garamond" panose="02020404030301010803" pitchFamily="18" charset="0"/>
              </a:rPr>
              <a:t> </a:t>
            </a:r>
            <a:r>
              <a:rPr lang="fr-FR" sz="7500" b="1" dirty="0" err="1">
                <a:latin typeface="Garamond" panose="02020404030301010803" pitchFamily="18" charset="0"/>
              </a:rPr>
              <a:t>pôté</a:t>
            </a:r>
            <a:r>
              <a:rPr lang="fr-FR" sz="7500" b="1" dirty="0">
                <a:latin typeface="Garamond" panose="02020404030301010803" pitchFamily="18" charset="0"/>
              </a:rPr>
              <a:t> </a:t>
            </a:r>
            <a:r>
              <a:rPr lang="fr-FR" sz="7500" b="1" dirty="0" err="1">
                <a:latin typeface="Garamond" panose="02020404030301010803" pitchFamily="18" charset="0"/>
              </a:rPr>
              <a:t>jodi</a:t>
            </a:r>
            <a:r>
              <a:rPr lang="fr-FR" sz="7500" b="1" dirty="0">
                <a:latin typeface="Garamond" panose="02020404030301010803" pitchFamily="18" charset="0"/>
              </a:rPr>
              <a:t> la,</a:t>
            </a:r>
          </a:p>
          <a:p>
            <a:pPr algn="ctr"/>
            <a:r>
              <a:rPr lang="fr-FR" sz="7500" b="1" dirty="0" err="1">
                <a:latin typeface="Garamond" panose="02020404030301010803" pitchFamily="18" charset="0"/>
              </a:rPr>
              <a:t>Sé’w</a:t>
            </a:r>
            <a:r>
              <a:rPr lang="fr-FR" sz="7500" b="1" dirty="0">
                <a:latin typeface="Garamond" panose="02020404030301010803" pitchFamily="18" charset="0"/>
              </a:rPr>
              <a:t> </a:t>
            </a:r>
            <a:r>
              <a:rPr lang="fr-FR" sz="7500" b="1" dirty="0" err="1">
                <a:latin typeface="Garamond" panose="02020404030301010803" pitchFamily="18" charset="0"/>
              </a:rPr>
              <a:t>menm</a:t>
            </a:r>
            <a:r>
              <a:rPr lang="fr-FR" sz="7500" b="1" dirty="0">
                <a:latin typeface="Garamond" panose="02020404030301010803" pitchFamily="18" charset="0"/>
              </a:rPr>
              <a:t> </a:t>
            </a:r>
            <a:r>
              <a:rPr lang="fr-FR" sz="7500" b="1" dirty="0" err="1">
                <a:latin typeface="Garamond" panose="02020404030301010803" pitchFamily="18" charset="0"/>
              </a:rPr>
              <a:t>ki</a:t>
            </a:r>
            <a:r>
              <a:rPr lang="fr-FR" sz="7500" b="1" dirty="0">
                <a:latin typeface="Garamond" panose="02020404030301010803" pitchFamily="18" charset="0"/>
              </a:rPr>
              <a:t> ban </a:t>
            </a:r>
            <a:r>
              <a:rPr lang="fr-FR" sz="7500" b="1" dirty="0" err="1">
                <a:latin typeface="Garamond" panose="02020404030301010803" pitchFamily="18" charset="0"/>
              </a:rPr>
              <a:t>nou’y</a:t>
            </a:r>
            <a:r>
              <a:rPr lang="fr-FR" sz="7500" b="1" dirty="0">
                <a:latin typeface="Garamond" panose="02020404030301010803" pitchFamily="18" charset="0"/>
              </a:rPr>
              <a:t>, </a:t>
            </a:r>
          </a:p>
          <a:p>
            <a:pPr algn="ctr"/>
            <a:r>
              <a:rPr lang="fr-FR" sz="7500" b="1" dirty="0" err="1">
                <a:latin typeface="Garamond" panose="02020404030301010803" pitchFamily="18" charset="0"/>
              </a:rPr>
              <a:t>nou</a:t>
            </a:r>
            <a:r>
              <a:rPr lang="fr-FR" sz="7500" b="1" dirty="0">
                <a:latin typeface="Garamond" panose="02020404030301010803" pitchFamily="18" charset="0"/>
              </a:rPr>
              <a:t> ka </a:t>
            </a:r>
            <a:r>
              <a:rPr lang="fr-FR" sz="7500" b="1" dirty="0" err="1">
                <a:latin typeface="Garamond" panose="02020404030301010803" pitchFamily="18" charset="0"/>
              </a:rPr>
              <a:t>béni’w</a:t>
            </a:r>
            <a:r>
              <a:rPr lang="fr-FR" sz="7500" b="1" dirty="0">
                <a:latin typeface="Garamond" panose="02020404030301010803" pitchFamily="18" charset="0"/>
              </a:rPr>
              <a:t>. O Papa !</a:t>
            </a:r>
          </a:p>
        </p:txBody>
      </p:sp>
    </p:spTree>
    <p:extLst>
      <p:ext uri="{BB962C8B-B14F-4D97-AF65-F5344CB8AC3E}">
        <p14:creationId xmlns:p14="http://schemas.microsoft.com/office/powerpoint/2010/main" val="36887999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E187E-823F-E44D-DCC0-F52CEE30E24C}"/>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09EF6C62-A604-1151-F27C-6ECD54AEFBD1}"/>
              </a:ext>
            </a:extLst>
          </p:cNvPr>
          <p:cNvSpPr txBox="1"/>
          <p:nvPr/>
        </p:nvSpPr>
        <p:spPr>
          <a:xfrm>
            <a:off x="0" y="0"/>
            <a:ext cx="12191998" cy="7017306"/>
          </a:xfrm>
          <a:prstGeom prst="rect">
            <a:avLst/>
          </a:prstGeom>
          <a:noFill/>
        </p:spPr>
        <p:txBody>
          <a:bodyPr wrap="square">
            <a:spAutoFit/>
          </a:bodyPr>
          <a:lstStyle/>
          <a:p>
            <a:pPr algn="ctr"/>
            <a:r>
              <a:rPr lang="fr-FR" sz="7500" dirty="0">
                <a:latin typeface="Garamond" panose="02020404030301010803" pitchFamily="18" charset="0"/>
              </a:rPr>
              <a:t>2- </a:t>
            </a:r>
            <a:r>
              <a:rPr lang="fr-FR" sz="7500" dirty="0" err="1">
                <a:latin typeface="Garamond" panose="02020404030301010803" pitchFamily="18" charset="0"/>
              </a:rPr>
              <a:t>Pwan</a:t>
            </a:r>
            <a:r>
              <a:rPr lang="fr-FR" sz="7500" dirty="0">
                <a:latin typeface="Garamond" panose="02020404030301010803" pitchFamily="18" charset="0"/>
              </a:rPr>
              <a:t> </a:t>
            </a:r>
            <a:r>
              <a:rPr lang="fr-FR" sz="7500" dirty="0" err="1">
                <a:latin typeface="Garamond" panose="02020404030301010803" pitchFamily="18" charset="0"/>
              </a:rPr>
              <a:t>tousa</a:t>
            </a:r>
            <a:r>
              <a:rPr lang="fr-FR" sz="7500" dirty="0">
                <a:latin typeface="Garamond" panose="02020404030301010803" pitchFamily="18" charset="0"/>
              </a:rPr>
              <a:t> </a:t>
            </a:r>
            <a:r>
              <a:rPr lang="fr-FR" sz="7500" dirty="0" err="1">
                <a:latin typeface="Garamond" panose="02020404030301010803" pitchFamily="18" charset="0"/>
              </a:rPr>
              <a:t>Bondyé</a:t>
            </a:r>
            <a:r>
              <a:rPr lang="fr-FR" sz="7500" dirty="0">
                <a:latin typeface="Garamond" panose="02020404030301010803" pitchFamily="18" charset="0"/>
              </a:rPr>
              <a:t>, </a:t>
            </a:r>
            <a:r>
              <a:rPr lang="fr-FR" sz="7500" dirty="0" err="1">
                <a:latin typeface="Garamond" panose="02020404030301010803" pitchFamily="18" charset="0"/>
              </a:rPr>
              <a:t>nou</a:t>
            </a:r>
            <a:r>
              <a:rPr lang="fr-FR" sz="7500" dirty="0">
                <a:latin typeface="Garamond" panose="02020404030301010803" pitchFamily="18" charset="0"/>
              </a:rPr>
              <a:t> </a:t>
            </a:r>
            <a:r>
              <a:rPr lang="fr-FR" sz="7500" dirty="0" err="1">
                <a:latin typeface="Garamond" panose="02020404030301010803" pitchFamily="18" charset="0"/>
              </a:rPr>
              <a:t>poté</a:t>
            </a:r>
            <a:r>
              <a:rPr lang="fr-FR" sz="7500" dirty="0">
                <a:latin typeface="Garamond" panose="02020404030301010803" pitchFamily="18" charset="0"/>
              </a:rPr>
              <a:t> </a:t>
            </a:r>
            <a:r>
              <a:rPr lang="fr-FR" sz="7500" dirty="0" err="1">
                <a:latin typeface="Garamond" panose="02020404030301010803" pitchFamily="18" charset="0"/>
              </a:rPr>
              <a:t>ba’w</a:t>
            </a:r>
            <a:r>
              <a:rPr lang="fr-FR" sz="7500" dirty="0">
                <a:latin typeface="Garamond" panose="02020404030301010803" pitchFamily="18" charset="0"/>
              </a:rPr>
              <a:t> jodla, </a:t>
            </a:r>
            <a:r>
              <a:rPr lang="fr-FR" sz="7500" dirty="0" err="1">
                <a:latin typeface="Garamond" panose="02020404030301010803" pitchFamily="18" charset="0"/>
              </a:rPr>
              <a:t>sé</a:t>
            </a:r>
            <a:r>
              <a:rPr lang="fr-FR" sz="7500" dirty="0">
                <a:latin typeface="Garamond" panose="02020404030301010803" pitchFamily="18" charset="0"/>
              </a:rPr>
              <a:t> </a:t>
            </a:r>
            <a:r>
              <a:rPr lang="fr-FR" sz="7500" dirty="0" err="1">
                <a:latin typeface="Garamond" panose="02020404030301010803" pitchFamily="18" charset="0"/>
              </a:rPr>
              <a:t>konba</a:t>
            </a:r>
            <a:r>
              <a:rPr lang="fr-FR" sz="7500" dirty="0">
                <a:latin typeface="Garamond" panose="02020404030301010803" pitchFamily="18" charset="0"/>
              </a:rPr>
              <a:t> </a:t>
            </a:r>
            <a:r>
              <a:rPr lang="fr-FR" sz="7500" dirty="0" err="1">
                <a:latin typeface="Garamond" panose="02020404030301010803" pitchFamily="18" charset="0"/>
              </a:rPr>
              <a:t>nou</a:t>
            </a:r>
            <a:r>
              <a:rPr lang="fr-FR" sz="7500" dirty="0">
                <a:latin typeface="Garamond" panose="02020404030301010803" pitchFamily="18" charset="0"/>
              </a:rPr>
              <a:t> ka </a:t>
            </a:r>
            <a:r>
              <a:rPr lang="fr-FR" sz="7500" dirty="0" err="1">
                <a:latin typeface="Garamond" panose="02020404030301010803" pitchFamily="18" charset="0"/>
              </a:rPr>
              <a:t>menné</a:t>
            </a:r>
            <a:r>
              <a:rPr lang="fr-FR" sz="7500" dirty="0">
                <a:latin typeface="Garamond" panose="02020404030301010803" pitchFamily="18" charset="0"/>
              </a:rPr>
              <a:t> pou maché si </a:t>
            </a:r>
            <a:r>
              <a:rPr lang="fr-FR" sz="7500" dirty="0" err="1">
                <a:latin typeface="Garamond" panose="02020404030301010803" pitchFamily="18" charset="0"/>
              </a:rPr>
              <a:t>chimen</a:t>
            </a:r>
            <a:r>
              <a:rPr lang="fr-FR" sz="7500" dirty="0">
                <a:latin typeface="Garamond" panose="02020404030301010803" pitchFamily="18" charset="0"/>
              </a:rPr>
              <a:t> la, Pas </a:t>
            </a:r>
            <a:r>
              <a:rPr lang="fr-FR" sz="7500" dirty="0" err="1">
                <a:latin typeface="Garamond" panose="02020404030301010803" pitchFamily="18" charset="0"/>
              </a:rPr>
              <a:t>ki</a:t>
            </a:r>
            <a:r>
              <a:rPr lang="fr-FR" sz="7500" dirty="0">
                <a:latin typeface="Garamond" panose="02020404030301010803" pitchFamily="18" charset="0"/>
              </a:rPr>
              <a:t> </a:t>
            </a:r>
            <a:r>
              <a:rPr lang="fr-FR" sz="7500" dirty="0" err="1">
                <a:latin typeface="Garamond" panose="02020404030301010803" pitchFamily="18" charset="0"/>
              </a:rPr>
              <a:t>jézi</a:t>
            </a:r>
            <a:r>
              <a:rPr lang="fr-FR" sz="7500" dirty="0">
                <a:latin typeface="Garamond" panose="02020404030301010803" pitchFamily="18" charset="0"/>
              </a:rPr>
              <a:t>, </a:t>
            </a:r>
            <a:r>
              <a:rPr lang="fr-FR" sz="7500" dirty="0" err="1">
                <a:latin typeface="Garamond" panose="02020404030301010803" pitchFamily="18" charset="0"/>
              </a:rPr>
              <a:t>pitit’ou</a:t>
            </a:r>
            <a:r>
              <a:rPr lang="fr-FR" sz="7500" dirty="0">
                <a:latin typeface="Garamond" panose="02020404030301010803" pitchFamily="18" charset="0"/>
              </a:rPr>
              <a:t> </a:t>
            </a:r>
            <a:r>
              <a:rPr lang="fr-FR" sz="7500" dirty="0" err="1">
                <a:latin typeface="Garamond" panose="02020404030301010803" pitchFamily="18" charset="0"/>
              </a:rPr>
              <a:t>trasé</a:t>
            </a:r>
            <a:r>
              <a:rPr lang="fr-FR" sz="7500" dirty="0">
                <a:latin typeface="Garamond" panose="02020404030301010803" pitchFamily="18" charset="0"/>
              </a:rPr>
              <a:t> </a:t>
            </a:r>
            <a:r>
              <a:rPr lang="fr-FR" sz="7500" dirty="0" err="1">
                <a:latin typeface="Garamond" panose="02020404030301010803" pitchFamily="18" charset="0"/>
              </a:rPr>
              <a:t>chimin</a:t>
            </a:r>
            <a:r>
              <a:rPr lang="fr-FR" sz="7500" dirty="0">
                <a:latin typeface="Garamond" panose="02020404030301010803" pitchFamily="18" charset="0"/>
              </a:rPr>
              <a:t> pou </a:t>
            </a:r>
            <a:r>
              <a:rPr lang="fr-FR" sz="7500" dirty="0" err="1">
                <a:latin typeface="Garamond" panose="02020404030301010803" pitchFamily="18" charset="0"/>
              </a:rPr>
              <a:t>nou</a:t>
            </a:r>
            <a:r>
              <a:rPr lang="fr-FR" sz="7500" dirty="0">
                <a:latin typeface="Garamond" panose="02020404030301010803" pitchFamily="18" charset="0"/>
              </a:rPr>
              <a:t> tout </a:t>
            </a:r>
            <a:r>
              <a:rPr lang="fr-FR" sz="7500" dirty="0" err="1">
                <a:latin typeface="Garamond" panose="02020404030301010803" pitchFamily="18" charset="0"/>
              </a:rPr>
              <a:t>sanblé</a:t>
            </a:r>
            <a:r>
              <a:rPr lang="fr-FR" sz="7500" dirty="0">
                <a:latin typeface="Garamond" panose="02020404030301010803" pitchFamily="18" charset="0"/>
              </a:rPr>
              <a:t> an </a:t>
            </a:r>
            <a:r>
              <a:rPr lang="fr-FR" sz="7500" dirty="0" err="1">
                <a:latin typeface="Garamond" panose="02020404030301010803" pitchFamily="18" charset="0"/>
              </a:rPr>
              <a:t>jou</a:t>
            </a:r>
            <a:r>
              <a:rPr lang="fr-FR" sz="7500" dirty="0">
                <a:latin typeface="Garamond" panose="02020404030301010803" pitchFamily="18" charset="0"/>
              </a:rPr>
              <a:t> an </a:t>
            </a:r>
            <a:r>
              <a:rPr lang="fr-FR" sz="7500" dirty="0" err="1">
                <a:latin typeface="Garamond" panose="02020404030301010803" pitchFamily="18" charset="0"/>
              </a:rPr>
              <a:t>lanmou’ou</a:t>
            </a:r>
            <a:endParaRPr lang="fr-FR" sz="7500" dirty="0">
              <a:latin typeface="Garamond" panose="02020404030301010803" pitchFamily="18" charset="0"/>
            </a:endParaRPr>
          </a:p>
        </p:txBody>
      </p:sp>
    </p:spTree>
    <p:extLst>
      <p:ext uri="{BB962C8B-B14F-4D97-AF65-F5344CB8AC3E}">
        <p14:creationId xmlns:p14="http://schemas.microsoft.com/office/powerpoint/2010/main" val="2202520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3AEECF-F4D9-4BDE-9AE3-A39DF9F28069}"/>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21249B9-FC5B-7A4F-FA16-2D188D0AD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 3">
            <a:extLst>
              <a:ext uri="{FF2B5EF4-FFF2-40B4-BE49-F238E27FC236}">
                <a16:creationId xmlns:a16="http://schemas.microsoft.com/office/drawing/2014/main" id="{6CE75FA8-FCF4-978C-88C2-D2D30E4FDD4E}"/>
              </a:ext>
            </a:extLst>
          </p:cNvPr>
          <p:cNvPicPr>
            <a:picLocks noChangeAspect="1"/>
          </p:cNvPicPr>
          <p:nvPr/>
        </p:nvPicPr>
        <p:blipFill>
          <a:blip r:embed="rId2"/>
          <a:stretch>
            <a:fillRect/>
          </a:stretch>
        </p:blipFill>
        <p:spPr>
          <a:xfrm>
            <a:off x="11360727" y="1"/>
            <a:ext cx="781983" cy="1053176"/>
          </a:xfrm>
          <a:prstGeom prst="rect">
            <a:avLst/>
          </a:prstGeom>
        </p:spPr>
      </p:pic>
      <p:sp>
        <p:nvSpPr>
          <p:cNvPr id="15" name="Rectangle 14">
            <a:extLst>
              <a:ext uri="{FF2B5EF4-FFF2-40B4-BE49-F238E27FC236}">
                <a16:creationId xmlns:a16="http://schemas.microsoft.com/office/drawing/2014/main" id="{C652DC78-72CA-3672-0CD2-7EDDEA642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2D75B5E-863E-C2D5-7D6C-3EB5D5478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 4">
            <a:extLst>
              <a:ext uri="{FF2B5EF4-FFF2-40B4-BE49-F238E27FC236}">
                <a16:creationId xmlns:a16="http://schemas.microsoft.com/office/drawing/2014/main" id="{C85306FE-F009-AF74-6799-375BA8387514}"/>
              </a:ext>
            </a:extLst>
          </p:cNvPr>
          <p:cNvPicPr>
            <a:picLocks noChangeAspect="1"/>
          </p:cNvPicPr>
          <p:nvPr/>
        </p:nvPicPr>
        <p:blipFill>
          <a:blip r:embed="rId3"/>
          <a:stretch>
            <a:fillRect/>
          </a:stretch>
        </p:blipFill>
        <p:spPr>
          <a:xfrm>
            <a:off x="0" y="-2"/>
            <a:ext cx="2309404" cy="2590801"/>
          </a:xfrm>
          <a:prstGeom prst="rect">
            <a:avLst/>
          </a:prstGeom>
        </p:spPr>
      </p:pic>
      <p:sp>
        <p:nvSpPr>
          <p:cNvPr id="3" name="Espace réservé du contenu 2">
            <a:extLst>
              <a:ext uri="{FF2B5EF4-FFF2-40B4-BE49-F238E27FC236}">
                <a16:creationId xmlns:a16="http://schemas.microsoft.com/office/drawing/2014/main" id="{CAB7B582-D1F5-49F4-6DF5-40ACE03AC5C4}"/>
              </a:ext>
            </a:extLst>
          </p:cNvPr>
          <p:cNvSpPr>
            <a:spLocks noGrp="1"/>
          </p:cNvSpPr>
          <p:nvPr>
            <p:ph idx="1"/>
          </p:nvPr>
        </p:nvSpPr>
        <p:spPr>
          <a:xfrm>
            <a:off x="0" y="711456"/>
            <a:ext cx="12192002" cy="5732510"/>
          </a:xfrm>
        </p:spPr>
        <p:txBody>
          <a:bodyPr>
            <a:noAutofit/>
          </a:bodyPr>
          <a:lstStyle/>
          <a:p>
            <a:pPr marL="0" indent="0" algn="ctr">
              <a:lnSpc>
                <a:spcPct val="100000"/>
              </a:lnSpc>
              <a:buNone/>
            </a:pPr>
            <a:r>
              <a:rPr lang="fr-FR" sz="8000" dirty="0">
                <a:latin typeface="Garamond" panose="02020404030301010803" pitchFamily="18" charset="0"/>
              </a:rPr>
              <a:t>3. Viens, Jésus Sauveur, racheter nos fautes. </a:t>
            </a:r>
          </a:p>
          <a:p>
            <a:pPr marL="0" indent="0" algn="ctr">
              <a:lnSpc>
                <a:spcPct val="100000"/>
              </a:lnSpc>
              <a:buNone/>
            </a:pPr>
            <a:r>
              <a:rPr lang="fr-FR" sz="8000" dirty="0">
                <a:latin typeface="Garamond" panose="02020404030301010803" pitchFamily="18" charset="0"/>
              </a:rPr>
              <a:t>Viens, consolateur, </a:t>
            </a:r>
          </a:p>
          <a:p>
            <a:pPr marL="0" indent="0" algn="ctr">
              <a:lnSpc>
                <a:spcPct val="100000"/>
              </a:lnSpc>
              <a:buNone/>
            </a:pPr>
            <a:r>
              <a:rPr lang="fr-FR" sz="8000" dirty="0">
                <a:latin typeface="Garamond" panose="02020404030301010803" pitchFamily="18" charset="0"/>
              </a:rPr>
              <a:t>essuyer nos larmes</a:t>
            </a:r>
            <a:endParaRPr lang="fr-FR" sz="8000" b="1" dirty="0">
              <a:latin typeface="Garamond" panose="02020404030301010803" pitchFamily="18" charset="0"/>
            </a:endParaRPr>
          </a:p>
        </p:txBody>
      </p:sp>
      <p:sp>
        <p:nvSpPr>
          <p:cNvPr id="2" name="Titre 1">
            <a:extLst>
              <a:ext uri="{FF2B5EF4-FFF2-40B4-BE49-F238E27FC236}">
                <a16:creationId xmlns:a16="http://schemas.microsoft.com/office/drawing/2014/main" id="{50763E17-8FFA-EA1F-741B-A5C42179F292}"/>
              </a:ext>
            </a:extLst>
          </p:cNvPr>
          <p:cNvSpPr>
            <a:spLocks noGrp="1"/>
          </p:cNvSpPr>
          <p:nvPr>
            <p:ph type="title"/>
          </p:nvPr>
        </p:nvSpPr>
        <p:spPr>
          <a:xfrm>
            <a:off x="0" y="9466"/>
            <a:ext cx="12191998" cy="836561"/>
          </a:xfrm>
        </p:spPr>
        <p:txBody>
          <a:bodyPr anchor="b">
            <a:noAutofit/>
          </a:bodyPr>
          <a:lstStyle/>
          <a:p>
            <a:pPr algn="ctr"/>
            <a:r>
              <a:rPr lang="fr-FR" sz="6000" dirty="0">
                <a:solidFill>
                  <a:schemeClr val="accent1">
                    <a:lumMod val="75000"/>
                  </a:schemeClr>
                </a:solidFill>
                <a:latin typeface="Algerian" panose="04020705040A02060702" pitchFamily="82" charset="0"/>
              </a:rPr>
              <a:t>Chant à l’esprit saint</a:t>
            </a:r>
          </a:p>
        </p:txBody>
      </p:sp>
    </p:spTree>
    <p:extLst>
      <p:ext uri="{BB962C8B-B14F-4D97-AF65-F5344CB8AC3E}">
        <p14:creationId xmlns:p14="http://schemas.microsoft.com/office/powerpoint/2010/main" val="12996840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F9FC6F-9674-454B-373A-D8E21C1B6E28}"/>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612DE0E-6FCB-D20A-E4E5-048DB8FC6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D557C1C-3043-1E09-32D1-86635BA2BE94}"/>
              </a:ext>
            </a:extLst>
          </p:cNvPr>
          <p:cNvSpPr>
            <a:spLocks noGrp="1"/>
          </p:cNvSpPr>
          <p:nvPr>
            <p:ph type="title"/>
          </p:nvPr>
        </p:nvSpPr>
        <p:spPr>
          <a:xfrm>
            <a:off x="0" y="9466"/>
            <a:ext cx="12191998" cy="836561"/>
          </a:xfrm>
        </p:spPr>
        <p:txBody>
          <a:bodyPr anchor="b">
            <a:noAutofit/>
          </a:bodyPr>
          <a:lstStyle/>
          <a:p>
            <a:pPr marL="0" indent="0" algn="ctr" fontAlgn="base">
              <a:lnSpc>
                <a:spcPct val="100000"/>
              </a:lnSpc>
              <a:spcAft>
                <a:spcPts val="1200"/>
              </a:spcAft>
              <a:buFont typeface="Arial" panose="020B0604020202020204" pitchFamily="34" charset="0"/>
              <a:buNone/>
            </a:pPr>
            <a:r>
              <a:rPr lang="fr-FR" sz="6000" cap="all" dirty="0">
                <a:solidFill>
                  <a:schemeClr val="accent1">
                    <a:lumMod val="75000"/>
                  </a:schemeClr>
                </a:solidFill>
                <a:latin typeface="Algerian" panose="04020705040A02060702" pitchFamily="82" charset="0"/>
              </a:rPr>
              <a:t>Chant après la parole</a:t>
            </a:r>
          </a:p>
        </p:txBody>
      </p:sp>
      <p:pic>
        <p:nvPicPr>
          <p:cNvPr id="4" name="Image 3">
            <a:extLst>
              <a:ext uri="{FF2B5EF4-FFF2-40B4-BE49-F238E27FC236}">
                <a16:creationId xmlns:a16="http://schemas.microsoft.com/office/drawing/2014/main" id="{5301C33E-55B6-3EFF-5F9C-8FEFC7258999}"/>
              </a:ext>
            </a:extLst>
          </p:cNvPr>
          <p:cNvPicPr>
            <a:picLocks noChangeAspect="1"/>
          </p:cNvPicPr>
          <p:nvPr/>
        </p:nvPicPr>
        <p:blipFill>
          <a:blip r:embed="rId2"/>
          <a:stretch>
            <a:fillRect/>
          </a:stretch>
        </p:blipFill>
        <p:spPr>
          <a:xfrm>
            <a:off x="11134585" y="0"/>
            <a:ext cx="1008126" cy="1357745"/>
          </a:xfrm>
          <a:prstGeom prst="rect">
            <a:avLst/>
          </a:prstGeom>
        </p:spPr>
      </p:pic>
      <p:sp>
        <p:nvSpPr>
          <p:cNvPr id="15" name="Rectangle 14">
            <a:extLst>
              <a:ext uri="{FF2B5EF4-FFF2-40B4-BE49-F238E27FC236}">
                <a16:creationId xmlns:a16="http://schemas.microsoft.com/office/drawing/2014/main" id="{32CE1CDE-01B9-570C-242C-16DBCAD8C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5EE03C3-43B1-A935-7046-3AF20F782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12980B7C-E190-BC10-4893-65A8A9A94E47}"/>
              </a:ext>
            </a:extLst>
          </p:cNvPr>
          <p:cNvSpPr txBox="1"/>
          <p:nvPr/>
        </p:nvSpPr>
        <p:spPr>
          <a:xfrm>
            <a:off x="-2" y="1180100"/>
            <a:ext cx="12191998" cy="4708981"/>
          </a:xfrm>
          <a:prstGeom prst="rect">
            <a:avLst/>
          </a:prstGeom>
          <a:noFill/>
        </p:spPr>
        <p:txBody>
          <a:bodyPr wrap="square">
            <a:spAutoFit/>
          </a:bodyPr>
          <a:lstStyle/>
          <a:p>
            <a:pPr algn="ctr"/>
            <a:r>
              <a:rPr lang="fr-FR" sz="7500" b="1" dirty="0">
                <a:latin typeface="Garamond" panose="02020404030301010803" pitchFamily="18" charset="0"/>
              </a:rPr>
              <a:t>Papa </a:t>
            </a:r>
            <a:r>
              <a:rPr lang="fr-FR" sz="7500" b="1" dirty="0" err="1">
                <a:latin typeface="Garamond" panose="02020404030301010803" pitchFamily="18" charset="0"/>
              </a:rPr>
              <a:t>bondyé</a:t>
            </a:r>
            <a:r>
              <a:rPr lang="fr-FR" sz="7500" b="1" dirty="0">
                <a:latin typeface="Garamond" panose="02020404030301010803" pitchFamily="18" charset="0"/>
              </a:rPr>
              <a:t> </a:t>
            </a:r>
          </a:p>
          <a:p>
            <a:pPr algn="ctr"/>
            <a:r>
              <a:rPr lang="fr-FR" sz="7500" b="1" dirty="0">
                <a:latin typeface="Garamond" panose="02020404030301010803" pitchFamily="18" charset="0"/>
              </a:rPr>
              <a:t>mi sa </a:t>
            </a:r>
            <a:r>
              <a:rPr lang="fr-FR" sz="7500" b="1" dirty="0" err="1">
                <a:latin typeface="Garamond" panose="02020404030301010803" pitchFamily="18" charset="0"/>
              </a:rPr>
              <a:t>nou</a:t>
            </a:r>
            <a:r>
              <a:rPr lang="fr-FR" sz="7500" b="1" dirty="0">
                <a:latin typeface="Garamond" panose="02020404030301010803" pitchFamily="18" charset="0"/>
              </a:rPr>
              <a:t> </a:t>
            </a:r>
            <a:r>
              <a:rPr lang="fr-FR" sz="7500" b="1" dirty="0" err="1">
                <a:latin typeface="Garamond" panose="02020404030301010803" pitchFamily="18" charset="0"/>
              </a:rPr>
              <a:t>pôté</a:t>
            </a:r>
            <a:r>
              <a:rPr lang="fr-FR" sz="7500" b="1" dirty="0">
                <a:latin typeface="Garamond" panose="02020404030301010803" pitchFamily="18" charset="0"/>
              </a:rPr>
              <a:t> </a:t>
            </a:r>
            <a:r>
              <a:rPr lang="fr-FR" sz="7500" b="1" dirty="0" err="1">
                <a:latin typeface="Garamond" panose="02020404030301010803" pitchFamily="18" charset="0"/>
              </a:rPr>
              <a:t>jodi</a:t>
            </a:r>
            <a:r>
              <a:rPr lang="fr-FR" sz="7500" b="1" dirty="0">
                <a:latin typeface="Garamond" panose="02020404030301010803" pitchFamily="18" charset="0"/>
              </a:rPr>
              <a:t> la,</a:t>
            </a:r>
          </a:p>
          <a:p>
            <a:pPr algn="ctr"/>
            <a:r>
              <a:rPr lang="fr-FR" sz="7500" b="1" dirty="0" err="1">
                <a:latin typeface="Garamond" panose="02020404030301010803" pitchFamily="18" charset="0"/>
              </a:rPr>
              <a:t>Sé’w</a:t>
            </a:r>
            <a:r>
              <a:rPr lang="fr-FR" sz="7500" b="1" dirty="0">
                <a:latin typeface="Garamond" panose="02020404030301010803" pitchFamily="18" charset="0"/>
              </a:rPr>
              <a:t> </a:t>
            </a:r>
            <a:r>
              <a:rPr lang="fr-FR" sz="7500" b="1" dirty="0" err="1">
                <a:latin typeface="Garamond" panose="02020404030301010803" pitchFamily="18" charset="0"/>
              </a:rPr>
              <a:t>menm</a:t>
            </a:r>
            <a:r>
              <a:rPr lang="fr-FR" sz="7500" b="1" dirty="0">
                <a:latin typeface="Garamond" panose="02020404030301010803" pitchFamily="18" charset="0"/>
              </a:rPr>
              <a:t> </a:t>
            </a:r>
            <a:r>
              <a:rPr lang="fr-FR" sz="7500" b="1" dirty="0" err="1">
                <a:latin typeface="Garamond" panose="02020404030301010803" pitchFamily="18" charset="0"/>
              </a:rPr>
              <a:t>ki</a:t>
            </a:r>
            <a:r>
              <a:rPr lang="fr-FR" sz="7500" b="1" dirty="0">
                <a:latin typeface="Garamond" panose="02020404030301010803" pitchFamily="18" charset="0"/>
              </a:rPr>
              <a:t> ban </a:t>
            </a:r>
            <a:r>
              <a:rPr lang="fr-FR" sz="7500" b="1" dirty="0" err="1">
                <a:latin typeface="Garamond" panose="02020404030301010803" pitchFamily="18" charset="0"/>
              </a:rPr>
              <a:t>nou’y</a:t>
            </a:r>
            <a:r>
              <a:rPr lang="fr-FR" sz="7500" b="1" dirty="0">
                <a:latin typeface="Garamond" panose="02020404030301010803" pitchFamily="18" charset="0"/>
              </a:rPr>
              <a:t>, </a:t>
            </a:r>
          </a:p>
          <a:p>
            <a:pPr algn="ctr"/>
            <a:r>
              <a:rPr lang="fr-FR" sz="7500" b="1" dirty="0" err="1">
                <a:latin typeface="Garamond" panose="02020404030301010803" pitchFamily="18" charset="0"/>
              </a:rPr>
              <a:t>nou</a:t>
            </a:r>
            <a:r>
              <a:rPr lang="fr-FR" sz="7500" b="1" dirty="0">
                <a:latin typeface="Garamond" panose="02020404030301010803" pitchFamily="18" charset="0"/>
              </a:rPr>
              <a:t> ka </a:t>
            </a:r>
            <a:r>
              <a:rPr lang="fr-FR" sz="7500" b="1" dirty="0" err="1">
                <a:latin typeface="Garamond" panose="02020404030301010803" pitchFamily="18" charset="0"/>
              </a:rPr>
              <a:t>béni’w</a:t>
            </a:r>
            <a:r>
              <a:rPr lang="fr-FR" sz="7500" b="1" dirty="0">
                <a:latin typeface="Garamond" panose="02020404030301010803" pitchFamily="18" charset="0"/>
              </a:rPr>
              <a:t>. O Papa !</a:t>
            </a:r>
          </a:p>
        </p:txBody>
      </p:sp>
    </p:spTree>
    <p:extLst>
      <p:ext uri="{BB962C8B-B14F-4D97-AF65-F5344CB8AC3E}">
        <p14:creationId xmlns:p14="http://schemas.microsoft.com/office/powerpoint/2010/main" val="39991704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re 1">
            <a:extLst>
              <a:ext uri="{FF2B5EF4-FFF2-40B4-BE49-F238E27FC236}">
                <a16:creationId xmlns:a16="http://schemas.microsoft.com/office/drawing/2014/main" id="{0CAF3FAD-2D32-E2AD-A0F7-5A28B9FE703D}"/>
              </a:ext>
            </a:extLst>
          </p:cNvPr>
          <p:cNvSpPr txBox="1">
            <a:spLocks/>
          </p:cNvSpPr>
          <p:nvPr/>
        </p:nvSpPr>
        <p:spPr>
          <a:xfrm>
            <a:off x="367277" y="1926942"/>
            <a:ext cx="5046386" cy="316322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Aft>
                <a:spcPts val="600"/>
              </a:spcAft>
            </a:pPr>
            <a:r>
              <a:rPr lang="en-US" sz="4800" cap="all" dirty="0" err="1">
                <a:solidFill>
                  <a:schemeClr val="accent1">
                    <a:lumMod val="75000"/>
                  </a:schemeClr>
                </a:solidFill>
                <a:latin typeface="Algerian" panose="04020705040A02060702" pitchFamily="82" charset="0"/>
              </a:rPr>
              <a:t>Liturgie</a:t>
            </a:r>
            <a:r>
              <a:rPr lang="en-US" sz="4800" cap="all" dirty="0">
                <a:solidFill>
                  <a:schemeClr val="accent1">
                    <a:lumMod val="75000"/>
                  </a:schemeClr>
                </a:solidFill>
                <a:latin typeface="Algerian" panose="04020705040A02060702" pitchFamily="82" charset="0"/>
              </a:rPr>
              <a:t> </a:t>
            </a:r>
            <a:r>
              <a:rPr lang="en-US" sz="4800" cap="all" dirty="0" err="1">
                <a:solidFill>
                  <a:schemeClr val="accent1">
                    <a:lumMod val="75000"/>
                  </a:schemeClr>
                </a:solidFill>
                <a:latin typeface="Algerian" panose="04020705040A02060702" pitchFamily="82" charset="0"/>
              </a:rPr>
              <a:t>eucharistique</a:t>
            </a:r>
            <a:endParaRPr lang="en-US" sz="4800" cap="all" dirty="0">
              <a:solidFill>
                <a:schemeClr val="accent1">
                  <a:lumMod val="75000"/>
                </a:schemeClr>
              </a:solidFill>
              <a:latin typeface="Algerian" panose="04020705040A02060702" pitchFamily="82" charset="0"/>
            </a:endParaRPr>
          </a:p>
        </p:txBody>
      </p:sp>
      <p:sp>
        <p:nvSpPr>
          <p:cNvPr id="24" name="Rectangle 23">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descr="Une image contenant croquis, dessin, Dessin au trait, art&#10;&#10;Description générée automatiquement">
            <a:extLst>
              <a:ext uri="{FF2B5EF4-FFF2-40B4-BE49-F238E27FC236}">
                <a16:creationId xmlns:a16="http://schemas.microsoft.com/office/drawing/2014/main" id="{B69862AD-79B7-A264-9F2B-1166FE8329F3}"/>
              </a:ext>
            </a:extLst>
          </p:cNvPr>
          <p:cNvPicPr>
            <a:picLocks noChangeAspect="1"/>
          </p:cNvPicPr>
          <p:nvPr/>
        </p:nvPicPr>
        <p:blipFill rotWithShape="1">
          <a:blip r:embed="rId2">
            <a:duotone>
              <a:schemeClr val="accent1">
                <a:shade val="45000"/>
                <a:satMod val="135000"/>
              </a:schemeClr>
              <a:prstClr val="white"/>
            </a:duotone>
          </a:blip>
          <a:srcRect t="7750" r="-3" b="-3"/>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105136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DEA059E-F9E1-960F-89FC-45E3572BDD41}"/>
              </a:ext>
            </a:extLst>
          </p:cNvPr>
          <p:cNvSpPr>
            <a:spLocks noGrp="1"/>
          </p:cNvSpPr>
          <p:nvPr>
            <p:ph idx="1"/>
          </p:nvPr>
        </p:nvSpPr>
        <p:spPr>
          <a:xfrm>
            <a:off x="838200" y="561975"/>
            <a:ext cx="10820400" cy="5829300"/>
          </a:xfrm>
        </p:spPr>
        <p:txBody>
          <a:bodyPr>
            <a:noAutofit/>
          </a:bodyPr>
          <a:lstStyle/>
          <a:p>
            <a:pPr marL="0" indent="0" algn="just">
              <a:buNone/>
            </a:pPr>
            <a:r>
              <a:rPr lang="fr-FR" sz="5000" dirty="0">
                <a:solidFill>
                  <a:schemeClr val="accent1">
                    <a:lumMod val="75000"/>
                  </a:schemeClr>
                </a:solidFill>
                <a:latin typeface="Algerian" panose="04020705040A02060702" pitchFamily="82" charset="0"/>
              </a:rPr>
              <a:t>Nouvelle prière sur les offrandes</a:t>
            </a:r>
          </a:p>
          <a:p>
            <a:pPr marL="0" indent="0" algn="just">
              <a:buNone/>
            </a:pPr>
            <a:endParaRPr lang="fr-FR" sz="5000" dirty="0">
              <a:solidFill>
                <a:srgbClr val="FFC000"/>
              </a:solidFill>
              <a:latin typeface="Algerian" panose="04020705040A02060702" pitchFamily="82" charset="0"/>
            </a:endParaRPr>
          </a:p>
          <a:p>
            <a:pPr marL="0" indent="0" algn="just">
              <a:buNone/>
            </a:pPr>
            <a:r>
              <a:rPr lang="fr-FR" sz="5000" i="1" dirty="0">
                <a:latin typeface="Algerian" panose="04020705040A02060702" pitchFamily="82" charset="0"/>
              </a:rPr>
              <a:t>Le célébrant </a:t>
            </a:r>
            <a:r>
              <a:rPr lang="fr-FR" sz="5000" dirty="0"/>
              <a:t>: «… Priez frères et sœurs: que mon sacrifice, qui est aussi le vôtre, soit agréable à Dieu le Père tout-puissant… »</a:t>
            </a:r>
          </a:p>
        </p:txBody>
      </p:sp>
    </p:spTree>
    <p:extLst>
      <p:ext uri="{BB962C8B-B14F-4D97-AF65-F5344CB8AC3E}">
        <p14:creationId xmlns:p14="http://schemas.microsoft.com/office/powerpoint/2010/main" val="26399675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1F71082-E6F4-B398-EB17-577F5B760FE6}"/>
              </a:ext>
            </a:extLst>
          </p:cNvPr>
          <p:cNvSpPr>
            <a:spLocks noGrp="1"/>
          </p:cNvSpPr>
          <p:nvPr>
            <p:ph type="title"/>
          </p:nvPr>
        </p:nvSpPr>
        <p:spPr>
          <a:xfrm>
            <a:off x="0" y="9466"/>
            <a:ext cx="12191998" cy="836561"/>
          </a:xfrm>
        </p:spPr>
        <p:txBody>
          <a:bodyPr anchor="b">
            <a:noAutofit/>
          </a:bodyPr>
          <a:lstStyle/>
          <a:p>
            <a:pPr marL="0" indent="0" algn="ctr" fontAlgn="base">
              <a:lnSpc>
                <a:spcPct val="100000"/>
              </a:lnSpc>
              <a:spcAft>
                <a:spcPts val="1200"/>
              </a:spcAft>
              <a:buFont typeface="Arial" panose="020B0604020202020204" pitchFamily="34" charset="0"/>
              <a:buNone/>
            </a:pPr>
            <a:r>
              <a:rPr lang="fr-FR" sz="4400" cap="all" dirty="0">
                <a:solidFill>
                  <a:schemeClr val="accent1">
                    <a:lumMod val="75000"/>
                  </a:schemeClr>
                </a:solidFill>
                <a:latin typeface="Algerian" panose="04020705040A02060702" pitchFamily="82" charset="0"/>
              </a:rPr>
              <a:t>Le peuple répond : </a:t>
            </a:r>
          </a:p>
        </p:txBody>
      </p:sp>
      <p:pic>
        <p:nvPicPr>
          <p:cNvPr id="4" name="Image 3">
            <a:extLst>
              <a:ext uri="{FF2B5EF4-FFF2-40B4-BE49-F238E27FC236}">
                <a16:creationId xmlns:a16="http://schemas.microsoft.com/office/drawing/2014/main" id="{398F58F3-7650-1EE6-C860-4E07886ECC04}"/>
              </a:ext>
            </a:extLst>
          </p:cNvPr>
          <p:cNvPicPr>
            <a:picLocks noChangeAspect="1"/>
          </p:cNvPicPr>
          <p:nvPr/>
        </p:nvPicPr>
        <p:blipFill>
          <a:blip r:embed="rId2"/>
          <a:stretch>
            <a:fillRect/>
          </a:stretch>
        </p:blipFill>
        <p:spPr>
          <a:xfrm>
            <a:off x="10994845" y="0"/>
            <a:ext cx="1147866" cy="1545947"/>
          </a:xfrm>
          <a:prstGeom prst="rect">
            <a:avLst/>
          </a:prstGeom>
        </p:spPr>
      </p:pic>
      <p:sp>
        <p:nvSpPr>
          <p:cNvPr id="15" name="Rectangle 14">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C23C5AAB-2D42-D5BE-4EAC-859D4CF3F538}"/>
              </a:ext>
            </a:extLst>
          </p:cNvPr>
          <p:cNvSpPr txBox="1"/>
          <p:nvPr/>
        </p:nvSpPr>
        <p:spPr>
          <a:xfrm>
            <a:off x="340235" y="1051634"/>
            <a:ext cx="12142711" cy="5489195"/>
          </a:xfrm>
          <a:prstGeom prst="rect">
            <a:avLst/>
          </a:prstGeom>
          <a:noFill/>
        </p:spPr>
        <p:txBody>
          <a:bodyPr wrap="square">
            <a:spAutoFit/>
          </a:bodyPr>
          <a:lstStyle/>
          <a:p>
            <a:pPr>
              <a:lnSpc>
                <a:spcPct val="150000"/>
              </a:lnSpc>
            </a:pPr>
            <a:r>
              <a:rPr lang="fr-FR" sz="6000" dirty="0">
                <a:solidFill>
                  <a:prstClr val="black"/>
                </a:solidFill>
                <a:latin typeface="+mj-lt"/>
              </a:rPr>
              <a:t>Que le Seigneur reçoive de vos mains ce sacrifice à la louange et à la gloire de son nom, pour notre bien et celui de toute l’Eglise.</a:t>
            </a:r>
          </a:p>
        </p:txBody>
      </p:sp>
    </p:spTree>
    <p:extLst>
      <p:ext uri="{BB962C8B-B14F-4D97-AF65-F5344CB8AC3E}">
        <p14:creationId xmlns:p14="http://schemas.microsoft.com/office/powerpoint/2010/main" val="13739034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re 1">
            <a:extLst>
              <a:ext uri="{FF2B5EF4-FFF2-40B4-BE49-F238E27FC236}">
                <a16:creationId xmlns:a16="http://schemas.microsoft.com/office/drawing/2014/main" id="{0CAF3FAD-2D32-E2AD-A0F7-5A28B9FE703D}"/>
              </a:ext>
            </a:extLst>
          </p:cNvPr>
          <p:cNvSpPr txBox="1">
            <a:spLocks/>
          </p:cNvSpPr>
          <p:nvPr/>
        </p:nvSpPr>
        <p:spPr>
          <a:xfrm>
            <a:off x="427791" y="1122561"/>
            <a:ext cx="4412021" cy="303072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50000"/>
              </a:lnSpc>
              <a:spcAft>
                <a:spcPts val="600"/>
              </a:spcAft>
            </a:pPr>
            <a:r>
              <a:rPr lang="en-US" sz="4000" kern="1200" cap="all" dirty="0" err="1">
                <a:solidFill>
                  <a:schemeClr val="bg1"/>
                </a:solidFill>
                <a:latin typeface="Algerian" panose="04020705040A02060702" pitchFamily="82" charset="0"/>
              </a:rPr>
              <a:t>Liturgie</a:t>
            </a:r>
            <a:r>
              <a:rPr lang="en-US" sz="4000" kern="1200" cap="all" dirty="0">
                <a:solidFill>
                  <a:schemeClr val="bg1"/>
                </a:solidFill>
                <a:latin typeface="Algerian" panose="04020705040A02060702" pitchFamily="82" charset="0"/>
              </a:rPr>
              <a:t> </a:t>
            </a:r>
            <a:r>
              <a:rPr lang="en-US" sz="4000" kern="1200" cap="all" dirty="0" err="1">
                <a:solidFill>
                  <a:schemeClr val="bg1"/>
                </a:solidFill>
                <a:latin typeface="Algerian" panose="04020705040A02060702" pitchFamily="82" charset="0"/>
              </a:rPr>
              <a:t>eucharistique</a:t>
            </a:r>
            <a:endParaRPr lang="en-US" sz="4000" kern="1200" cap="all" dirty="0">
              <a:solidFill>
                <a:schemeClr val="bg1"/>
              </a:solidFill>
              <a:latin typeface="Algerian" panose="04020705040A02060702" pitchFamily="82" charset="0"/>
            </a:endParaRPr>
          </a:p>
        </p:txBody>
      </p:sp>
      <p:pic>
        <p:nvPicPr>
          <p:cNvPr id="2" name="Image 1">
            <a:extLst>
              <a:ext uri="{FF2B5EF4-FFF2-40B4-BE49-F238E27FC236}">
                <a16:creationId xmlns:a16="http://schemas.microsoft.com/office/drawing/2014/main" id="{63CD2290-BE81-B0E7-91D2-DC954819949C}"/>
              </a:ext>
            </a:extLst>
          </p:cNvPr>
          <p:cNvPicPr>
            <a:picLocks noChangeAspect="1"/>
          </p:cNvPicPr>
          <p:nvPr/>
        </p:nvPicPr>
        <p:blipFill>
          <a:blip r:embed="rId2">
            <a:duotone>
              <a:schemeClr val="accent1">
                <a:shade val="45000"/>
                <a:satMod val="135000"/>
              </a:schemeClr>
              <a:prstClr val="white"/>
            </a:duotone>
          </a:blip>
          <a:stretch>
            <a:fillRect/>
          </a:stretch>
        </p:blipFill>
        <p:spPr>
          <a:xfrm>
            <a:off x="6157054" y="457199"/>
            <a:ext cx="5486212" cy="5899152"/>
          </a:xfrm>
          <a:prstGeom prst="rect">
            <a:avLst/>
          </a:prstGeom>
        </p:spPr>
      </p:pic>
    </p:spTree>
    <p:extLst>
      <p:ext uri="{BB962C8B-B14F-4D97-AF65-F5344CB8AC3E}">
        <p14:creationId xmlns:p14="http://schemas.microsoft.com/office/powerpoint/2010/main" val="399610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CF3565C-2DC7-12D4-A783-0DFD2C588CC7}"/>
              </a:ext>
            </a:extLst>
          </p:cNvPr>
          <p:cNvSpPr>
            <a:spLocks noGrp="1"/>
          </p:cNvSpPr>
          <p:nvPr>
            <p:ph type="title"/>
          </p:nvPr>
        </p:nvSpPr>
        <p:spPr>
          <a:xfrm>
            <a:off x="-12439" y="0"/>
            <a:ext cx="12192000" cy="901700"/>
          </a:xfrm>
        </p:spPr>
        <p:txBody>
          <a:bodyPr>
            <a:noAutofit/>
          </a:bodyPr>
          <a:lstStyle/>
          <a:p>
            <a:pPr algn="ctr"/>
            <a:r>
              <a:rPr lang="fr-FR" sz="6000" dirty="0">
                <a:solidFill>
                  <a:schemeClr val="accent1">
                    <a:lumMod val="75000"/>
                  </a:schemeClr>
                </a:solidFill>
                <a:latin typeface="Algerian" panose="04020705040A02060702" pitchFamily="82" charset="0"/>
              </a:rPr>
              <a:t>Sanctus</a:t>
            </a:r>
          </a:p>
        </p:txBody>
      </p:sp>
      <p:sp>
        <p:nvSpPr>
          <p:cNvPr id="3" name="Espace réservé du contenu 2">
            <a:extLst>
              <a:ext uri="{FF2B5EF4-FFF2-40B4-BE49-F238E27FC236}">
                <a16:creationId xmlns:a16="http://schemas.microsoft.com/office/drawing/2014/main" id="{79CDBA6A-A123-76FA-DDE3-3C8F05CD0176}"/>
              </a:ext>
            </a:extLst>
          </p:cNvPr>
          <p:cNvSpPr>
            <a:spLocks noGrp="1"/>
          </p:cNvSpPr>
          <p:nvPr>
            <p:ph idx="1"/>
          </p:nvPr>
        </p:nvSpPr>
        <p:spPr>
          <a:xfrm>
            <a:off x="18658" y="1240971"/>
            <a:ext cx="12185781" cy="4649520"/>
          </a:xfrm>
        </p:spPr>
        <p:txBody>
          <a:bodyPr>
            <a:noAutofit/>
          </a:bodyPr>
          <a:lstStyle/>
          <a:p>
            <a:pPr marL="0" indent="0" algn="ctr" fontAlgn="base">
              <a:lnSpc>
                <a:spcPct val="100000"/>
              </a:lnSpc>
              <a:spcAft>
                <a:spcPts val="1200"/>
              </a:spcAft>
              <a:buNone/>
            </a:pPr>
            <a:r>
              <a:rPr lang="fr-FR" sz="6600" b="1" dirty="0">
                <a:solidFill>
                  <a:srgbClr val="000000"/>
                </a:solidFill>
                <a:effectLst/>
                <a:ea typeface="Times New Roman" panose="02020603050405020304" pitchFamily="18" charset="0"/>
              </a:rPr>
              <a:t>Saint ! Saint ! Saint, </a:t>
            </a:r>
          </a:p>
          <a:p>
            <a:pPr marL="0" indent="0" algn="ctr" fontAlgn="base">
              <a:lnSpc>
                <a:spcPct val="100000"/>
              </a:lnSpc>
              <a:spcAft>
                <a:spcPts val="1200"/>
              </a:spcAft>
              <a:buNone/>
            </a:pPr>
            <a:r>
              <a:rPr lang="fr-FR" sz="6600" b="1" dirty="0">
                <a:solidFill>
                  <a:srgbClr val="000000"/>
                </a:solidFill>
                <a:effectLst/>
                <a:ea typeface="Times New Roman" panose="02020603050405020304" pitchFamily="18" charset="0"/>
              </a:rPr>
              <a:t>le Seigneur, </a:t>
            </a:r>
          </a:p>
          <a:p>
            <a:pPr marL="0" indent="0" algn="ctr" fontAlgn="base">
              <a:lnSpc>
                <a:spcPct val="100000"/>
              </a:lnSpc>
              <a:spcAft>
                <a:spcPts val="1200"/>
              </a:spcAft>
              <a:buNone/>
            </a:pPr>
            <a:r>
              <a:rPr lang="fr-FR" sz="6600" b="1" dirty="0">
                <a:solidFill>
                  <a:srgbClr val="000000"/>
                </a:solidFill>
                <a:effectLst/>
                <a:ea typeface="Times New Roman" panose="02020603050405020304" pitchFamily="18" charset="0"/>
              </a:rPr>
              <a:t>Dieu de l’univers !</a:t>
            </a:r>
          </a:p>
          <a:p>
            <a:pPr marL="0" indent="0" algn="ctr" fontAlgn="base">
              <a:lnSpc>
                <a:spcPct val="150000"/>
              </a:lnSpc>
              <a:spcAft>
                <a:spcPts val="1200"/>
              </a:spcAft>
              <a:buNone/>
            </a:pPr>
            <a:endParaRPr lang="fr-FR" sz="6000" b="1" dirty="0">
              <a:solidFill>
                <a:srgbClr val="000000"/>
              </a:solidFill>
              <a:effectLst/>
              <a:ea typeface="Times New Roman" panose="02020603050405020304" pitchFamily="18" charset="0"/>
            </a:endParaRPr>
          </a:p>
        </p:txBody>
      </p:sp>
    </p:spTree>
    <p:extLst>
      <p:ext uri="{BB962C8B-B14F-4D97-AF65-F5344CB8AC3E}">
        <p14:creationId xmlns:p14="http://schemas.microsoft.com/office/powerpoint/2010/main" val="21580393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CF3565C-2DC7-12D4-A783-0DFD2C588CC7}"/>
              </a:ext>
            </a:extLst>
          </p:cNvPr>
          <p:cNvSpPr>
            <a:spLocks noGrp="1"/>
          </p:cNvSpPr>
          <p:nvPr>
            <p:ph type="title"/>
          </p:nvPr>
        </p:nvSpPr>
        <p:spPr>
          <a:xfrm>
            <a:off x="-12439" y="0"/>
            <a:ext cx="12192000" cy="901700"/>
          </a:xfrm>
        </p:spPr>
        <p:txBody>
          <a:bodyPr>
            <a:noAutofit/>
          </a:bodyPr>
          <a:lstStyle/>
          <a:p>
            <a:pPr algn="ctr"/>
            <a:r>
              <a:rPr lang="fr-FR" sz="6000" dirty="0">
                <a:solidFill>
                  <a:schemeClr val="accent1">
                    <a:lumMod val="75000"/>
                  </a:schemeClr>
                </a:solidFill>
                <a:latin typeface="Algerian" panose="04020705040A02060702" pitchFamily="82" charset="0"/>
              </a:rPr>
              <a:t>Sanctus</a:t>
            </a:r>
          </a:p>
        </p:txBody>
      </p:sp>
      <p:sp>
        <p:nvSpPr>
          <p:cNvPr id="3" name="Espace réservé du contenu 2">
            <a:extLst>
              <a:ext uri="{FF2B5EF4-FFF2-40B4-BE49-F238E27FC236}">
                <a16:creationId xmlns:a16="http://schemas.microsoft.com/office/drawing/2014/main" id="{79CDBA6A-A123-76FA-DDE3-3C8F05CD0176}"/>
              </a:ext>
            </a:extLst>
          </p:cNvPr>
          <p:cNvSpPr>
            <a:spLocks noGrp="1"/>
          </p:cNvSpPr>
          <p:nvPr>
            <p:ph idx="1"/>
          </p:nvPr>
        </p:nvSpPr>
        <p:spPr>
          <a:xfrm>
            <a:off x="-12439" y="831273"/>
            <a:ext cx="12185781" cy="5791200"/>
          </a:xfrm>
        </p:spPr>
        <p:txBody>
          <a:bodyPr>
            <a:noAutofit/>
          </a:bodyPr>
          <a:lstStyle/>
          <a:p>
            <a:pPr marL="914400" indent="-914400" algn="ctr" fontAlgn="base">
              <a:lnSpc>
                <a:spcPct val="150000"/>
              </a:lnSpc>
              <a:spcAft>
                <a:spcPts val="1200"/>
              </a:spcAft>
              <a:buAutoNum type="arabicPeriod"/>
            </a:pPr>
            <a:r>
              <a:rPr lang="fr-FR" sz="5600" dirty="0">
                <a:solidFill>
                  <a:srgbClr val="000000"/>
                </a:solidFill>
                <a:effectLst/>
                <a:ea typeface="Times New Roman" panose="02020603050405020304" pitchFamily="18" charset="0"/>
              </a:rPr>
              <a:t>Le ciel et la terre sont remplis de ta gloire.</a:t>
            </a:r>
          </a:p>
          <a:p>
            <a:pPr marL="0" indent="0" algn="ctr" fontAlgn="base">
              <a:lnSpc>
                <a:spcPct val="150000"/>
              </a:lnSpc>
              <a:spcAft>
                <a:spcPts val="1200"/>
              </a:spcAft>
              <a:buNone/>
            </a:pPr>
            <a:r>
              <a:rPr lang="fr-FR" sz="5600" b="1" dirty="0">
                <a:solidFill>
                  <a:srgbClr val="000000"/>
                </a:solidFill>
                <a:effectLst/>
                <a:ea typeface="Times New Roman" panose="02020603050405020304" pitchFamily="18" charset="0"/>
              </a:rPr>
              <a:t>Hosanna, Hosanna au plus haut des cieux.</a:t>
            </a:r>
            <a:endParaRPr lang="fi-FI" sz="5600" b="1" dirty="0">
              <a:solidFill>
                <a:srgbClr val="002060"/>
              </a:solidFill>
              <a:effectLst/>
              <a:ea typeface="Times New Roman" panose="02020603050405020304" pitchFamily="18" charset="0"/>
            </a:endParaRPr>
          </a:p>
        </p:txBody>
      </p:sp>
    </p:spTree>
    <p:extLst>
      <p:ext uri="{BB962C8B-B14F-4D97-AF65-F5344CB8AC3E}">
        <p14:creationId xmlns:p14="http://schemas.microsoft.com/office/powerpoint/2010/main" val="27071717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D79387-9BB0-50DD-20E5-10D1560A9CFB}"/>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7BD2175-6CC9-9808-2E55-00275779C7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3B5BD2D-BC49-D6F9-8828-1BFD29242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DF3F878-F21C-D33A-9600-95920B0C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BC26D1D-6E8A-0754-2E87-2C690CD7110C}"/>
              </a:ext>
            </a:extLst>
          </p:cNvPr>
          <p:cNvSpPr>
            <a:spLocks noGrp="1"/>
          </p:cNvSpPr>
          <p:nvPr>
            <p:ph type="title"/>
          </p:nvPr>
        </p:nvSpPr>
        <p:spPr>
          <a:xfrm>
            <a:off x="-12439" y="0"/>
            <a:ext cx="12192000" cy="901700"/>
          </a:xfrm>
        </p:spPr>
        <p:txBody>
          <a:bodyPr>
            <a:noAutofit/>
          </a:bodyPr>
          <a:lstStyle/>
          <a:p>
            <a:pPr algn="ctr"/>
            <a:r>
              <a:rPr lang="fr-FR" sz="6000" dirty="0">
                <a:solidFill>
                  <a:schemeClr val="accent1">
                    <a:lumMod val="75000"/>
                  </a:schemeClr>
                </a:solidFill>
                <a:latin typeface="Algerian" panose="04020705040A02060702" pitchFamily="82" charset="0"/>
              </a:rPr>
              <a:t>Sanctus</a:t>
            </a:r>
          </a:p>
        </p:txBody>
      </p:sp>
      <p:sp>
        <p:nvSpPr>
          <p:cNvPr id="3" name="Espace réservé du contenu 2">
            <a:extLst>
              <a:ext uri="{FF2B5EF4-FFF2-40B4-BE49-F238E27FC236}">
                <a16:creationId xmlns:a16="http://schemas.microsoft.com/office/drawing/2014/main" id="{DC64EBAB-3F20-9D6F-6416-0741E4A8633E}"/>
              </a:ext>
            </a:extLst>
          </p:cNvPr>
          <p:cNvSpPr>
            <a:spLocks noGrp="1"/>
          </p:cNvSpPr>
          <p:nvPr>
            <p:ph idx="1"/>
          </p:nvPr>
        </p:nvSpPr>
        <p:spPr>
          <a:xfrm>
            <a:off x="18658" y="1240971"/>
            <a:ext cx="12185781" cy="4649520"/>
          </a:xfrm>
        </p:spPr>
        <p:txBody>
          <a:bodyPr>
            <a:noAutofit/>
          </a:bodyPr>
          <a:lstStyle/>
          <a:p>
            <a:pPr marL="0" indent="0" algn="ctr" fontAlgn="base">
              <a:lnSpc>
                <a:spcPct val="100000"/>
              </a:lnSpc>
              <a:spcAft>
                <a:spcPts val="1200"/>
              </a:spcAft>
              <a:buNone/>
            </a:pPr>
            <a:r>
              <a:rPr lang="fr-FR" sz="6600" b="1" dirty="0">
                <a:solidFill>
                  <a:srgbClr val="000000"/>
                </a:solidFill>
                <a:effectLst/>
                <a:ea typeface="Times New Roman" panose="02020603050405020304" pitchFamily="18" charset="0"/>
              </a:rPr>
              <a:t>Saint ! Saint ! Saint, </a:t>
            </a:r>
          </a:p>
          <a:p>
            <a:pPr marL="0" indent="0" algn="ctr" fontAlgn="base">
              <a:lnSpc>
                <a:spcPct val="100000"/>
              </a:lnSpc>
              <a:spcAft>
                <a:spcPts val="1200"/>
              </a:spcAft>
              <a:buNone/>
            </a:pPr>
            <a:r>
              <a:rPr lang="fr-FR" sz="6600" b="1" dirty="0">
                <a:solidFill>
                  <a:srgbClr val="000000"/>
                </a:solidFill>
                <a:effectLst/>
                <a:ea typeface="Times New Roman" panose="02020603050405020304" pitchFamily="18" charset="0"/>
              </a:rPr>
              <a:t>le Seigneur, </a:t>
            </a:r>
          </a:p>
          <a:p>
            <a:pPr marL="0" indent="0" algn="ctr" fontAlgn="base">
              <a:lnSpc>
                <a:spcPct val="100000"/>
              </a:lnSpc>
              <a:spcAft>
                <a:spcPts val="1200"/>
              </a:spcAft>
              <a:buNone/>
            </a:pPr>
            <a:r>
              <a:rPr lang="fr-FR" sz="6600" b="1" dirty="0">
                <a:solidFill>
                  <a:srgbClr val="000000"/>
                </a:solidFill>
                <a:effectLst/>
                <a:ea typeface="Times New Roman" panose="02020603050405020304" pitchFamily="18" charset="0"/>
              </a:rPr>
              <a:t>Dieu de l’univers !</a:t>
            </a:r>
          </a:p>
          <a:p>
            <a:pPr marL="0" indent="0" algn="ctr" fontAlgn="base">
              <a:lnSpc>
                <a:spcPct val="150000"/>
              </a:lnSpc>
              <a:spcAft>
                <a:spcPts val="1200"/>
              </a:spcAft>
              <a:buNone/>
            </a:pPr>
            <a:endParaRPr lang="fr-FR" sz="6000" b="1" dirty="0">
              <a:solidFill>
                <a:srgbClr val="000000"/>
              </a:solidFill>
              <a:effectLst/>
              <a:ea typeface="Times New Roman" panose="02020603050405020304" pitchFamily="18" charset="0"/>
            </a:endParaRPr>
          </a:p>
        </p:txBody>
      </p:sp>
    </p:spTree>
    <p:extLst>
      <p:ext uri="{BB962C8B-B14F-4D97-AF65-F5344CB8AC3E}">
        <p14:creationId xmlns:p14="http://schemas.microsoft.com/office/powerpoint/2010/main" val="18339139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CF3565C-2DC7-12D4-A783-0DFD2C588CC7}"/>
              </a:ext>
            </a:extLst>
          </p:cNvPr>
          <p:cNvSpPr>
            <a:spLocks noGrp="1"/>
          </p:cNvSpPr>
          <p:nvPr>
            <p:ph type="title"/>
          </p:nvPr>
        </p:nvSpPr>
        <p:spPr>
          <a:xfrm>
            <a:off x="-12439" y="0"/>
            <a:ext cx="12192000" cy="901700"/>
          </a:xfrm>
        </p:spPr>
        <p:txBody>
          <a:bodyPr>
            <a:noAutofit/>
          </a:bodyPr>
          <a:lstStyle/>
          <a:p>
            <a:pPr algn="ctr"/>
            <a:r>
              <a:rPr lang="fr-FR" sz="6000" dirty="0">
                <a:solidFill>
                  <a:schemeClr val="accent1">
                    <a:lumMod val="75000"/>
                  </a:schemeClr>
                </a:solidFill>
                <a:latin typeface="Algerian" panose="04020705040A02060702" pitchFamily="82" charset="0"/>
              </a:rPr>
              <a:t>Sanctus</a:t>
            </a:r>
          </a:p>
        </p:txBody>
      </p:sp>
      <p:sp>
        <p:nvSpPr>
          <p:cNvPr id="3" name="Espace réservé du contenu 2">
            <a:extLst>
              <a:ext uri="{FF2B5EF4-FFF2-40B4-BE49-F238E27FC236}">
                <a16:creationId xmlns:a16="http://schemas.microsoft.com/office/drawing/2014/main" id="{79CDBA6A-A123-76FA-DDE3-3C8F05CD0176}"/>
              </a:ext>
            </a:extLst>
          </p:cNvPr>
          <p:cNvSpPr>
            <a:spLocks noGrp="1"/>
          </p:cNvSpPr>
          <p:nvPr>
            <p:ph idx="1"/>
          </p:nvPr>
        </p:nvSpPr>
        <p:spPr>
          <a:xfrm>
            <a:off x="-12439" y="1049481"/>
            <a:ext cx="12185781" cy="5572991"/>
          </a:xfrm>
        </p:spPr>
        <p:txBody>
          <a:bodyPr>
            <a:noAutofit/>
          </a:bodyPr>
          <a:lstStyle/>
          <a:p>
            <a:pPr marL="0" indent="0" algn="ctr" fontAlgn="base">
              <a:lnSpc>
                <a:spcPct val="150000"/>
              </a:lnSpc>
              <a:spcAft>
                <a:spcPts val="1200"/>
              </a:spcAft>
              <a:buNone/>
            </a:pPr>
            <a:r>
              <a:rPr lang="fr-FR" sz="5600" b="1" dirty="0">
                <a:solidFill>
                  <a:srgbClr val="000000"/>
                </a:solidFill>
                <a:ea typeface="Times New Roman" panose="02020603050405020304" pitchFamily="18" charset="0"/>
              </a:rPr>
              <a:t>2. </a:t>
            </a:r>
            <a:r>
              <a:rPr lang="fr-FR" sz="5600" dirty="0">
                <a:solidFill>
                  <a:srgbClr val="000000"/>
                </a:solidFill>
                <a:effectLst/>
                <a:ea typeface="Times New Roman" panose="02020603050405020304" pitchFamily="18" charset="0"/>
              </a:rPr>
              <a:t>Béni soit celui qui vient au nom du Seigneur.</a:t>
            </a:r>
          </a:p>
          <a:p>
            <a:pPr marL="0" indent="0" algn="ctr" fontAlgn="base">
              <a:lnSpc>
                <a:spcPct val="150000"/>
              </a:lnSpc>
              <a:spcAft>
                <a:spcPts val="1200"/>
              </a:spcAft>
              <a:buNone/>
            </a:pPr>
            <a:r>
              <a:rPr lang="fr-FR" sz="5600" dirty="0">
                <a:solidFill>
                  <a:srgbClr val="000000"/>
                </a:solidFill>
                <a:effectLst/>
                <a:ea typeface="Times New Roman" panose="02020603050405020304" pitchFamily="18" charset="0"/>
              </a:rPr>
              <a:t>Hosanna, Hosanna au plus haut des cieux.</a:t>
            </a:r>
            <a:endParaRPr lang="fi-FI" sz="5600" b="1" dirty="0">
              <a:solidFill>
                <a:srgbClr val="002060"/>
              </a:solidFill>
              <a:effectLst/>
              <a:ea typeface="Times New Roman" panose="02020603050405020304" pitchFamily="18" charset="0"/>
            </a:endParaRPr>
          </a:p>
        </p:txBody>
      </p:sp>
    </p:spTree>
    <p:extLst>
      <p:ext uri="{BB962C8B-B14F-4D97-AF65-F5344CB8AC3E}">
        <p14:creationId xmlns:p14="http://schemas.microsoft.com/office/powerpoint/2010/main" val="39701018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re 1">
            <a:extLst>
              <a:ext uri="{FF2B5EF4-FFF2-40B4-BE49-F238E27FC236}">
                <a16:creationId xmlns:a16="http://schemas.microsoft.com/office/drawing/2014/main" id="{0CAF3FAD-2D32-E2AD-A0F7-5A28B9FE703D}"/>
              </a:ext>
            </a:extLst>
          </p:cNvPr>
          <p:cNvSpPr txBox="1">
            <a:spLocks/>
          </p:cNvSpPr>
          <p:nvPr/>
        </p:nvSpPr>
        <p:spPr>
          <a:xfrm>
            <a:off x="367277" y="1926942"/>
            <a:ext cx="5046386" cy="316322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Aft>
                <a:spcPts val="600"/>
              </a:spcAft>
            </a:pPr>
            <a:r>
              <a:rPr lang="en-US" sz="4800" cap="all" dirty="0" err="1">
                <a:solidFill>
                  <a:schemeClr val="accent1">
                    <a:lumMod val="75000"/>
                  </a:schemeClr>
                </a:solidFill>
                <a:latin typeface="Algerian" panose="04020705040A02060702" pitchFamily="82" charset="0"/>
              </a:rPr>
              <a:t>Liturgie</a:t>
            </a:r>
            <a:r>
              <a:rPr lang="en-US" sz="4800" cap="all" dirty="0">
                <a:solidFill>
                  <a:schemeClr val="accent1">
                    <a:lumMod val="75000"/>
                  </a:schemeClr>
                </a:solidFill>
                <a:latin typeface="Algerian" panose="04020705040A02060702" pitchFamily="82" charset="0"/>
              </a:rPr>
              <a:t> </a:t>
            </a:r>
            <a:r>
              <a:rPr lang="en-US" sz="4800" cap="all" dirty="0" err="1">
                <a:solidFill>
                  <a:schemeClr val="accent1">
                    <a:lumMod val="75000"/>
                  </a:schemeClr>
                </a:solidFill>
                <a:latin typeface="Algerian" panose="04020705040A02060702" pitchFamily="82" charset="0"/>
              </a:rPr>
              <a:t>eucharistique</a:t>
            </a:r>
            <a:endParaRPr lang="en-US" sz="4800" cap="all" dirty="0">
              <a:solidFill>
                <a:schemeClr val="accent1">
                  <a:lumMod val="75000"/>
                </a:schemeClr>
              </a:solidFill>
              <a:latin typeface="Algerian" panose="04020705040A02060702" pitchFamily="82" charset="0"/>
            </a:endParaRPr>
          </a:p>
        </p:txBody>
      </p:sp>
      <p:sp>
        <p:nvSpPr>
          <p:cNvPr id="24" name="Rectangle 23">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descr="Une image contenant croquis, dessin, Dessin au trait, art&#10;&#10;Description générée automatiquement">
            <a:extLst>
              <a:ext uri="{FF2B5EF4-FFF2-40B4-BE49-F238E27FC236}">
                <a16:creationId xmlns:a16="http://schemas.microsoft.com/office/drawing/2014/main" id="{B69862AD-79B7-A264-9F2B-1166FE8329F3}"/>
              </a:ext>
            </a:extLst>
          </p:cNvPr>
          <p:cNvPicPr>
            <a:picLocks noChangeAspect="1"/>
          </p:cNvPicPr>
          <p:nvPr/>
        </p:nvPicPr>
        <p:blipFill rotWithShape="1">
          <a:blip r:embed="rId2">
            <a:duotone>
              <a:schemeClr val="accent1">
                <a:shade val="45000"/>
                <a:satMod val="135000"/>
              </a:schemeClr>
              <a:prstClr val="white"/>
            </a:duotone>
          </a:blip>
          <a:srcRect t="7750" r="-3" b="-3"/>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244000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D388F6-082B-D5D5-9641-A2BC6BA2CFB2}"/>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550AB25-3CED-C8B7-B838-05070CB0B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 3">
            <a:extLst>
              <a:ext uri="{FF2B5EF4-FFF2-40B4-BE49-F238E27FC236}">
                <a16:creationId xmlns:a16="http://schemas.microsoft.com/office/drawing/2014/main" id="{023F198C-0539-FC7C-2C6A-838A4CC6F39A}"/>
              </a:ext>
            </a:extLst>
          </p:cNvPr>
          <p:cNvPicPr>
            <a:picLocks noChangeAspect="1"/>
          </p:cNvPicPr>
          <p:nvPr/>
        </p:nvPicPr>
        <p:blipFill>
          <a:blip r:embed="rId2"/>
          <a:stretch>
            <a:fillRect/>
          </a:stretch>
        </p:blipFill>
        <p:spPr>
          <a:xfrm>
            <a:off x="11360727" y="1"/>
            <a:ext cx="781983" cy="1053176"/>
          </a:xfrm>
          <a:prstGeom prst="rect">
            <a:avLst/>
          </a:prstGeom>
        </p:spPr>
      </p:pic>
      <p:sp>
        <p:nvSpPr>
          <p:cNvPr id="15" name="Rectangle 14">
            <a:extLst>
              <a:ext uri="{FF2B5EF4-FFF2-40B4-BE49-F238E27FC236}">
                <a16:creationId xmlns:a16="http://schemas.microsoft.com/office/drawing/2014/main" id="{91D01A3E-9FB2-53FF-1914-F472B85A6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96D57B9-83E7-7A7F-FBEE-8137E9AD28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 4">
            <a:extLst>
              <a:ext uri="{FF2B5EF4-FFF2-40B4-BE49-F238E27FC236}">
                <a16:creationId xmlns:a16="http://schemas.microsoft.com/office/drawing/2014/main" id="{7DA47D16-FDF0-65AB-5C4A-7AF7E092460C}"/>
              </a:ext>
            </a:extLst>
          </p:cNvPr>
          <p:cNvPicPr>
            <a:picLocks noChangeAspect="1"/>
          </p:cNvPicPr>
          <p:nvPr/>
        </p:nvPicPr>
        <p:blipFill>
          <a:blip r:embed="rId3"/>
          <a:stretch>
            <a:fillRect/>
          </a:stretch>
        </p:blipFill>
        <p:spPr>
          <a:xfrm>
            <a:off x="0" y="-2"/>
            <a:ext cx="2309404" cy="2590801"/>
          </a:xfrm>
          <a:prstGeom prst="rect">
            <a:avLst/>
          </a:prstGeom>
        </p:spPr>
      </p:pic>
      <p:sp>
        <p:nvSpPr>
          <p:cNvPr id="3" name="Espace réservé du contenu 2">
            <a:extLst>
              <a:ext uri="{FF2B5EF4-FFF2-40B4-BE49-F238E27FC236}">
                <a16:creationId xmlns:a16="http://schemas.microsoft.com/office/drawing/2014/main" id="{CD4512FF-8780-0B03-73AD-D44EE58FB586}"/>
              </a:ext>
            </a:extLst>
          </p:cNvPr>
          <p:cNvSpPr>
            <a:spLocks noGrp="1"/>
          </p:cNvSpPr>
          <p:nvPr>
            <p:ph idx="1"/>
          </p:nvPr>
        </p:nvSpPr>
        <p:spPr>
          <a:xfrm>
            <a:off x="0" y="1240970"/>
            <a:ext cx="12192002" cy="5202995"/>
          </a:xfrm>
        </p:spPr>
        <p:txBody>
          <a:bodyPr>
            <a:noAutofit/>
          </a:bodyPr>
          <a:lstStyle/>
          <a:p>
            <a:pPr marL="0" indent="0" algn="ctr">
              <a:lnSpc>
                <a:spcPct val="100000"/>
              </a:lnSpc>
              <a:buNone/>
            </a:pPr>
            <a:r>
              <a:rPr lang="fr-FR" sz="7200" b="1" dirty="0" err="1">
                <a:latin typeface="Garamond" panose="02020404030301010803" pitchFamily="18" charset="0"/>
              </a:rPr>
              <a:t>Marana</a:t>
            </a:r>
            <a:r>
              <a:rPr lang="fr-FR" sz="7200" b="1" dirty="0">
                <a:latin typeface="Garamond" panose="02020404030301010803" pitchFamily="18" charset="0"/>
              </a:rPr>
              <a:t> </a:t>
            </a:r>
            <a:r>
              <a:rPr lang="fr-FR" sz="7200" b="1" dirty="0" err="1">
                <a:latin typeface="Garamond" panose="02020404030301010803" pitchFamily="18" charset="0"/>
              </a:rPr>
              <a:t>Tha</a:t>
            </a:r>
            <a:r>
              <a:rPr lang="fr-FR" sz="7200" b="1" dirty="0">
                <a:latin typeface="Garamond" panose="02020404030301010803" pitchFamily="18" charset="0"/>
              </a:rPr>
              <a:t>, </a:t>
            </a:r>
            <a:r>
              <a:rPr lang="fr-FR" sz="7200" b="1" dirty="0" err="1">
                <a:latin typeface="Garamond" panose="02020404030301010803" pitchFamily="18" charset="0"/>
              </a:rPr>
              <a:t>Marana</a:t>
            </a:r>
            <a:r>
              <a:rPr lang="fr-FR" sz="7200" b="1" dirty="0">
                <a:latin typeface="Garamond" panose="02020404030301010803" pitchFamily="18" charset="0"/>
              </a:rPr>
              <a:t> </a:t>
            </a:r>
            <a:r>
              <a:rPr lang="fr-FR" sz="7200" b="1" dirty="0" err="1">
                <a:latin typeface="Garamond" panose="02020404030301010803" pitchFamily="18" charset="0"/>
              </a:rPr>
              <a:t>Tha</a:t>
            </a:r>
            <a:r>
              <a:rPr lang="fr-FR" sz="7200" b="1" dirty="0">
                <a:latin typeface="Garamond" panose="02020404030301010803" pitchFamily="18" charset="0"/>
              </a:rPr>
              <a:t>, </a:t>
            </a:r>
          </a:p>
          <a:p>
            <a:pPr marL="0" indent="0" algn="ctr">
              <a:lnSpc>
                <a:spcPct val="100000"/>
              </a:lnSpc>
              <a:buNone/>
            </a:pPr>
            <a:r>
              <a:rPr lang="fr-FR" sz="7200" b="1" dirty="0" err="1">
                <a:latin typeface="Garamond" panose="02020404030301010803" pitchFamily="18" charset="0"/>
              </a:rPr>
              <a:t>Marana</a:t>
            </a:r>
            <a:r>
              <a:rPr lang="fr-FR" sz="7200" b="1" dirty="0">
                <a:latin typeface="Garamond" panose="02020404030301010803" pitchFamily="18" charset="0"/>
              </a:rPr>
              <a:t> </a:t>
            </a:r>
            <a:r>
              <a:rPr lang="fr-FR" sz="7200" b="1" dirty="0" err="1">
                <a:latin typeface="Garamond" panose="02020404030301010803" pitchFamily="18" charset="0"/>
              </a:rPr>
              <a:t>Tha</a:t>
            </a:r>
            <a:r>
              <a:rPr lang="fr-FR" sz="7200" b="1" dirty="0">
                <a:latin typeface="Garamond" panose="02020404030301010803" pitchFamily="18" charset="0"/>
              </a:rPr>
              <a:t>, Esprit d’amour ! </a:t>
            </a:r>
          </a:p>
          <a:p>
            <a:pPr marL="0" indent="0" algn="ctr">
              <a:lnSpc>
                <a:spcPct val="100000"/>
              </a:lnSpc>
              <a:buNone/>
            </a:pPr>
            <a:r>
              <a:rPr lang="fr-FR" sz="7200" b="1" dirty="0" err="1">
                <a:latin typeface="Garamond" panose="02020404030301010803" pitchFamily="18" charset="0"/>
              </a:rPr>
              <a:t>Marana</a:t>
            </a:r>
            <a:r>
              <a:rPr lang="fr-FR" sz="7200" b="1" dirty="0">
                <a:latin typeface="Garamond" panose="02020404030301010803" pitchFamily="18" charset="0"/>
              </a:rPr>
              <a:t> </a:t>
            </a:r>
            <a:r>
              <a:rPr lang="fr-FR" sz="7200" b="1" dirty="0" err="1">
                <a:latin typeface="Garamond" panose="02020404030301010803" pitchFamily="18" charset="0"/>
              </a:rPr>
              <a:t>Tha</a:t>
            </a:r>
            <a:r>
              <a:rPr lang="fr-FR" sz="7200" b="1" dirty="0">
                <a:latin typeface="Garamond" panose="02020404030301010803" pitchFamily="18" charset="0"/>
              </a:rPr>
              <a:t>, </a:t>
            </a:r>
            <a:r>
              <a:rPr lang="fr-FR" sz="7200" b="1" dirty="0" err="1">
                <a:latin typeface="Garamond" panose="02020404030301010803" pitchFamily="18" charset="0"/>
              </a:rPr>
              <a:t>Marana</a:t>
            </a:r>
            <a:r>
              <a:rPr lang="fr-FR" sz="7200" b="1" dirty="0">
                <a:latin typeface="Garamond" panose="02020404030301010803" pitchFamily="18" charset="0"/>
              </a:rPr>
              <a:t> </a:t>
            </a:r>
            <a:r>
              <a:rPr lang="fr-FR" sz="7200" b="1" dirty="0" err="1">
                <a:latin typeface="Garamond" panose="02020404030301010803" pitchFamily="18" charset="0"/>
              </a:rPr>
              <a:t>Tha</a:t>
            </a:r>
            <a:r>
              <a:rPr lang="fr-FR" sz="7200" b="1" dirty="0">
                <a:latin typeface="Garamond" panose="02020404030301010803" pitchFamily="18" charset="0"/>
              </a:rPr>
              <a:t>, </a:t>
            </a:r>
          </a:p>
          <a:p>
            <a:pPr marL="0" indent="0" algn="ctr">
              <a:lnSpc>
                <a:spcPct val="100000"/>
              </a:lnSpc>
              <a:buNone/>
            </a:pPr>
            <a:r>
              <a:rPr lang="fr-FR" sz="7200" b="1" dirty="0">
                <a:latin typeface="Garamond" panose="02020404030301010803" pitchFamily="18" charset="0"/>
              </a:rPr>
              <a:t>Esprit de feu, Esprit de Dieu ! </a:t>
            </a:r>
          </a:p>
        </p:txBody>
      </p:sp>
      <p:sp>
        <p:nvSpPr>
          <p:cNvPr id="2" name="Titre 1">
            <a:extLst>
              <a:ext uri="{FF2B5EF4-FFF2-40B4-BE49-F238E27FC236}">
                <a16:creationId xmlns:a16="http://schemas.microsoft.com/office/drawing/2014/main" id="{BF98DD0B-3B71-992F-838A-89F7AE291D24}"/>
              </a:ext>
            </a:extLst>
          </p:cNvPr>
          <p:cNvSpPr>
            <a:spLocks noGrp="1"/>
          </p:cNvSpPr>
          <p:nvPr>
            <p:ph type="title"/>
          </p:nvPr>
        </p:nvSpPr>
        <p:spPr>
          <a:xfrm>
            <a:off x="0" y="9466"/>
            <a:ext cx="12191998" cy="836561"/>
          </a:xfrm>
        </p:spPr>
        <p:txBody>
          <a:bodyPr anchor="b">
            <a:noAutofit/>
          </a:bodyPr>
          <a:lstStyle/>
          <a:p>
            <a:pPr algn="ctr"/>
            <a:r>
              <a:rPr lang="fr-FR" sz="6000" dirty="0">
                <a:solidFill>
                  <a:schemeClr val="accent1">
                    <a:lumMod val="75000"/>
                  </a:schemeClr>
                </a:solidFill>
                <a:latin typeface="Algerian" panose="04020705040A02060702" pitchFamily="82" charset="0"/>
              </a:rPr>
              <a:t>Chant à l’esprit saint</a:t>
            </a:r>
          </a:p>
        </p:txBody>
      </p:sp>
    </p:spTree>
    <p:extLst>
      <p:ext uri="{BB962C8B-B14F-4D97-AF65-F5344CB8AC3E}">
        <p14:creationId xmlns:p14="http://schemas.microsoft.com/office/powerpoint/2010/main" val="34302314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A62131D-42E4-2A81-7294-38BE1ABC75C3}"/>
              </a:ext>
            </a:extLst>
          </p:cNvPr>
          <p:cNvSpPr>
            <a:spLocks noGrp="1"/>
          </p:cNvSpPr>
          <p:nvPr>
            <p:ph type="title"/>
          </p:nvPr>
        </p:nvSpPr>
        <p:spPr>
          <a:xfrm>
            <a:off x="0" y="0"/>
            <a:ext cx="12191999" cy="1047565"/>
          </a:xfrm>
        </p:spPr>
        <p:txBody>
          <a:bodyPr>
            <a:normAutofit/>
          </a:bodyPr>
          <a:lstStyle/>
          <a:p>
            <a:pPr algn="ctr"/>
            <a:r>
              <a:rPr lang="fr-FR" sz="5400" dirty="0">
                <a:solidFill>
                  <a:schemeClr val="accent1">
                    <a:lumMod val="75000"/>
                  </a:schemeClr>
                </a:solidFill>
                <a:latin typeface="Algerian" panose="04020705040A02060702" pitchFamily="82" charset="0"/>
              </a:rPr>
              <a:t>Anamnèse</a:t>
            </a:r>
          </a:p>
        </p:txBody>
      </p:sp>
      <p:sp>
        <p:nvSpPr>
          <p:cNvPr id="3" name="Espace réservé du contenu 2">
            <a:extLst>
              <a:ext uri="{FF2B5EF4-FFF2-40B4-BE49-F238E27FC236}">
                <a16:creationId xmlns:a16="http://schemas.microsoft.com/office/drawing/2014/main" id="{573CCBD4-0E45-D3E4-216C-DAD3B2B24977}"/>
              </a:ext>
            </a:extLst>
          </p:cNvPr>
          <p:cNvSpPr>
            <a:spLocks noGrp="1"/>
          </p:cNvSpPr>
          <p:nvPr>
            <p:ph idx="1"/>
          </p:nvPr>
        </p:nvSpPr>
        <p:spPr>
          <a:xfrm>
            <a:off x="2" y="1047565"/>
            <a:ext cx="12191998" cy="4914472"/>
          </a:xfrm>
        </p:spPr>
        <p:txBody>
          <a:bodyPr>
            <a:noAutofit/>
          </a:bodyPr>
          <a:lstStyle/>
          <a:p>
            <a:pPr marL="0" indent="0" algn="ctr">
              <a:lnSpc>
                <a:spcPct val="100000"/>
              </a:lnSpc>
              <a:spcAft>
                <a:spcPts val="800"/>
              </a:spcAft>
              <a:buNone/>
            </a:pPr>
            <a:r>
              <a:rPr lang="fr-FR" sz="5800" dirty="0">
                <a:ea typeface="Verdana" panose="020B0604030504040204" pitchFamily="34" charset="0"/>
              </a:rPr>
              <a:t>Gloire à toi qui étais mort, </a:t>
            </a:r>
          </a:p>
          <a:p>
            <a:pPr marL="0" indent="0" algn="ctr">
              <a:lnSpc>
                <a:spcPct val="150000"/>
              </a:lnSpc>
              <a:spcAft>
                <a:spcPts val="800"/>
              </a:spcAft>
              <a:buNone/>
            </a:pPr>
            <a:r>
              <a:rPr lang="fr-FR" sz="5800" dirty="0">
                <a:ea typeface="Verdana" panose="020B0604030504040204" pitchFamily="34" charset="0"/>
              </a:rPr>
              <a:t>Gloire à toi qui es vivant, </a:t>
            </a:r>
          </a:p>
          <a:p>
            <a:pPr marL="0" indent="0" algn="ctr">
              <a:lnSpc>
                <a:spcPct val="100000"/>
              </a:lnSpc>
              <a:spcAft>
                <a:spcPts val="800"/>
              </a:spcAft>
              <a:buNone/>
            </a:pPr>
            <a:r>
              <a:rPr lang="fr-FR" sz="5800" dirty="0">
                <a:ea typeface="Verdana" panose="020B0604030504040204" pitchFamily="34" charset="0"/>
              </a:rPr>
              <a:t>Notre Sauveur et notre Dieu, </a:t>
            </a:r>
          </a:p>
          <a:p>
            <a:pPr marL="0" indent="0" algn="ctr">
              <a:lnSpc>
                <a:spcPct val="150000"/>
              </a:lnSpc>
              <a:spcAft>
                <a:spcPts val="800"/>
              </a:spcAft>
              <a:buNone/>
            </a:pPr>
            <a:r>
              <a:rPr lang="fr-FR" sz="5800" dirty="0">
                <a:ea typeface="Verdana" panose="020B0604030504040204" pitchFamily="34" charset="0"/>
              </a:rPr>
              <a:t>Viens Seigneur Jésus</a:t>
            </a:r>
          </a:p>
        </p:txBody>
      </p:sp>
    </p:spTree>
    <p:extLst>
      <p:ext uri="{BB962C8B-B14F-4D97-AF65-F5344CB8AC3E}">
        <p14:creationId xmlns:p14="http://schemas.microsoft.com/office/powerpoint/2010/main" val="16286098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itre 1">
            <a:extLst>
              <a:ext uri="{FF2B5EF4-FFF2-40B4-BE49-F238E27FC236}">
                <a16:creationId xmlns:a16="http://schemas.microsoft.com/office/drawing/2014/main" id="{0CAF3FAD-2D32-E2AD-A0F7-5A28B9FE703D}"/>
              </a:ext>
            </a:extLst>
          </p:cNvPr>
          <p:cNvSpPr txBox="1">
            <a:spLocks/>
          </p:cNvSpPr>
          <p:nvPr/>
        </p:nvSpPr>
        <p:spPr>
          <a:xfrm>
            <a:off x="-2140" y="2767106"/>
            <a:ext cx="4040744"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Aft>
                <a:spcPts val="600"/>
              </a:spcAft>
            </a:pPr>
            <a:r>
              <a:rPr lang="en-US" sz="4000" kern="1200" cap="all" dirty="0" err="1">
                <a:solidFill>
                  <a:srgbClr val="FFFFFF"/>
                </a:solidFill>
                <a:latin typeface="Algerian" panose="04020705040A02060702" pitchFamily="82" charset="0"/>
              </a:rPr>
              <a:t>Liturgie</a:t>
            </a:r>
            <a:r>
              <a:rPr lang="en-US" sz="4000" kern="1200" cap="all" dirty="0">
                <a:solidFill>
                  <a:srgbClr val="FFFFFF"/>
                </a:solidFill>
                <a:latin typeface="Algerian" panose="04020705040A02060702" pitchFamily="82" charset="0"/>
              </a:rPr>
              <a:t> </a:t>
            </a:r>
            <a:r>
              <a:rPr lang="en-US" sz="4000" kern="1200" cap="all" dirty="0" err="1">
                <a:solidFill>
                  <a:srgbClr val="FFFFFF"/>
                </a:solidFill>
                <a:latin typeface="Algerian" panose="04020705040A02060702" pitchFamily="82" charset="0"/>
              </a:rPr>
              <a:t>eucharistique</a:t>
            </a:r>
            <a:endParaRPr lang="en-US" sz="4000" kern="1200" cap="all" dirty="0">
              <a:solidFill>
                <a:srgbClr val="FFFFFF"/>
              </a:solidFill>
              <a:latin typeface="Algerian" panose="04020705040A02060702" pitchFamily="82" charset="0"/>
            </a:endParaRPr>
          </a:p>
        </p:txBody>
      </p:sp>
      <p:pic>
        <p:nvPicPr>
          <p:cNvPr id="2" name="Image 1">
            <a:extLst>
              <a:ext uri="{FF2B5EF4-FFF2-40B4-BE49-F238E27FC236}">
                <a16:creationId xmlns:a16="http://schemas.microsoft.com/office/drawing/2014/main" id="{3A2A5633-1456-E869-CF6C-5C2044A3AE51}"/>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4740041" y="467208"/>
            <a:ext cx="6750522" cy="5923584"/>
          </a:xfrm>
          <a:prstGeom prst="rect">
            <a:avLst/>
          </a:prstGeom>
        </p:spPr>
      </p:pic>
    </p:spTree>
    <p:extLst>
      <p:ext uri="{BB962C8B-B14F-4D97-AF65-F5344CB8AC3E}">
        <p14:creationId xmlns:p14="http://schemas.microsoft.com/office/powerpoint/2010/main" val="27440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ucune description de photo disponible.">
            <a:extLst>
              <a:ext uri="{FF2B5EF4-FFF2-40B4-BE49-F238E27FC236}">
                <a16:creationId xmlns:a16="http://schemas.microsoft.com/office/drawing/2014/main" id="{35DC15E7-4503-91C6-A120-C8F3D33D4E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132" r="-1" b="47372"/>
          <a:stretch/>
        </p:blipFill>
        <p:spPr bwMode="auto">
          <a:xfrm>
            <a:off x="1114426"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0244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A62131D-42E4-2A81-7294-38BE1ABC75C3}"/>
              </a:ext>
            </a:extLst>
          </p:cNvPr>
          <p:cNvSpPr>
            <a:spLocks noGrp="1"/>
          </p:cNvSpPr>
          <p:nvPr>
            <p:ph type="title"/>
          </p:nvPr>
        </p:nvSpPr>
        <p:spPr>
          <a:xfrm>
            <a:off x="0" y="0"/>
            <a:ext cx="12191999" cy="1325563"/>
          </a:xfrm>
        </p:spPr>
        <p:txBody>
          <a:bodyPr>
            <a:normAutofit/>
          </a:bodyPr>
          <a:lstStyle/>
          <a:p>
            <a:pPr algn="ctr"/>
            <a:r>
              <a:rPr lang="fr-FR" sz="6000" dirty="0">
                <a:solidFill>
                  <a:schemeClr val="accent1">
                    <a:lumMod val="75000"/>
                  </a:schemeClr>
                </a:solidFill>
                <a:latin typeface="Algerian" panose="04020705040A02060702" pitchFamily="82" charset="0"/>
              </a:rPr>
              <a:t>Agneau de dieu</a:t>
            </a:r>
          </a:p>
        </p:txBody>
      </p:sp>
      <p:sp>
        <p:nvSpPr>
          <p:cNvPr id="3" name="Espace réservé du contenu 2">
            <a:extLst>
              <a:ext uri="{FF2B5EF4-FFF2-40B4-BE49-F238E27FC236}">
                <a16:creationId xmlns:a16="http://schemas.microsoft.com/office/drawing/2014/main" id="{573CCBD4-0E45-D3E4-216C-DAD3B2B24977}"/>
              </a:ext>
            </a:extLst>
          </p:cNvPr>
          <p:cNvSpPr>
            <a:spLocks noGrp="1"/>
          </p:cNvSpPr>
          <p:nvPr>
            <p:ph idx="1"/>
          </p:nvPr>
        </p:nvSpPr>
        <p:spPr>
          <a:xfrm>
            <a:off x="-2" y="1681018"/>
            <a:ext cx="12192002" cy="4719354"/>
          </a:xfrm>
        </p:spPr>
        <p:txBody>
          <a:bodyPr>
            <a:noAutofit/>
          </a:bodyPr>
          <a:lstStyle/>
          <a:p>
            <a:pPr marL="1143000" indent="-1143000" algn="ctr">
              <a:lnSpc>
                <a:spcPct val="100000"/>
              </a:lnSpc>
              <a:spcAft>
                <a:spcPts val="800"/>
              </a:spcAft>
              <a:buAutoNum type="arabicPeriod"/>
            </a:pPr>
            <a:r>
              <a:rPr lang="fr-FR" sz="6000" dirty="0">
                <a:ea typeface="Verdana" panose="020B0604030504040204" pitchFamily="34" charset="0"/>
              </a:rPr>
              <a:t>Agneau de Dieu, qui enlèves les péchés du monde, </a:t>
            </a:r>
          </a:p>
          <a:p>
            <a:pPr marL="0" indent="0" algn="ctr">
              <a:lnSpc>
                <a:spcPct val="100000"/>
              </a:lnSpc>
              <a:spcAft>
                <a:spcPts val="800"/>
              </a:spcAft>
              <a:buNone/>
            </a:pPr>
            <a:r>
              <a:rPr lang="fr-FR" sz="6000" b="1" dirty="0">
                <a:ea typeface="Verdana" panose="020B0604030504040204" pitchFamily="34" charset="0"/>
              </a:rPr>
              <a:t>Prends pitié de nous ! </a:t>
            </a:r>
          </a:p>
          <a:p>
            <a:pPr marL="0" indent="0" algn="ctr">
              <a:lnSpc>
                <a:spcPct val="100000"/>
              </a:lnSpc>
              <a:spcAft>
                <a:spcPts val="800"/>
              </a:spcAft>
              <a:buNone/>
            </a:pPr>
            <a:r>
              <a:rPr lang="fr-FR" sz="6000" b="1" dirty="0">
                <a:ea typeface="Verdana" panose="020B0604030504040204" pitchFamily="34" charset="0"/>
              </a:rPr>
              <a:t>Prends pitié de nous !</a:t>
            </a:r>
          </a:p>
          <a:p>
            <a:pPr marL="0" indent="0" algn="ctr">
              <a:lnSpc>
                <a:spcPct val="100000"/>
              </a:lnSpc>
              <a:spcAft>
                <a:spcPts val="800"/>
              </a:spcAft>
              <a:buNone/>
            </a:pPr>
            <a:endParaRPr lang="fr-FR" sz="6000" b="1" dirty="0">
              <a:ea typeface="Verdana" panose="020B0604030504040204" pitchFamily="34" charset="0"/>
            </a:endParaRPr>
          </a:p>
        </p:txBody>
      </p:sp>
    </p:spTree>
    <p:extLst>
      <p:ext uri="{BB962C8B-B14F-4D97-AF65-F5344CB8AC3E}">
        <p14:creationId xmlns:p14="http://schemas.microsoft.com/office/powerpoint/2010/main" val="31035385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479D88-2390-DC9A-B867-A291FA5289B4}"/>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E3745BB-58E6-D20B-4716-8F725C0C6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D6F19F-B216-11AB-BB84-789A4CE853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88BC69D-C142-48C3-1A71-F57EF5473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F971EFE-EFBA-D267-4DAB-1A5C2F3E690E}"/>
              </a:ext>
            </a:extLst>
          </p:cNvPr>
          <p:cNvSpPr>
            <a:spLocks noGrp="1"/>
          </p:cNvSpPr>
          <p:nvPr>
            <p:ph type="title"/>
          </p:nvPr>
        </p:nvSpPr>
        <p:spPr>
          <a:xfrm>
            <a:off x="0" y="0"/>
            <a:ext cx="12191999" cy="1325563"/>
          </a:xfrm>
        </p:spPr>
        <p:txBody>
          <a:bodyPr>
            <a:normAutofit/>
          </a:bodyPr>
          <a:lstStyle/>
          <a:p>
            <a:pPr algn="ctr"/>
            <a:r>
              <a:rPr lang="fr-FR" sz="6000" dirty="0">
                <a:solidFill>
                  <a:schemeClr val="accent1">
                    <a:lumMod val="75000"/>
                  </a:schemeClr>
                </a:solidFill>
                <a:latin typeface="Algerian" panose="04020705040A02060702" pitchFamily="82" charset="0"/>
              </a:rPr>
              <a:t>Agneau de dieu</a:t>
            </a:r>
          </a:p>
        </p:txBody>
      </p:sp>
      <p:sp>
        <p:nvSpPr>
          <p:cNvPr id="3" name="Espace réservé du contenu 2">
            <a:extLst>
              <a:ext uri="{FF2B5EF4-FFF2-40B4-BE49-F238E27FC236}">
                <a16:creationId xmlns:a16="http://schemas.microsoft.com/office/drawing/2014/main" id="{20C23066-1C1A-07FC-3D0B-99C21B460BE1}"/>
              </a:ext>
            </a:extLst>
          </p:cNvPr>
          <p:cNvSpPr>
            <a:spLocks noGrp="1"/>
          </p:cNvSpPr>
          <p:nvPr>
            <p:ph idx="1"/>
          </p:nvPr>
        </p:nvSpPr>
        <p:spPr>
          <a:xfrm>
            <a:off x="-2" y="1681018"/>
            <a:ext cx="12192002" cy="4719354"/>
          </a:xfrm>
        </p:spPr>
        <p:txBody>
          <a:bodyPr>
            <a:noAutofit/>
          </a:bodyPr>
          <a:lstStyle/>
          <a:p>
            <a:pPr marL="0" indent="0" algn="ctr">
              <a:lnSpc>
                <a:spcPct val="100000"/>
              </a:lnSpc>
              <a:spcAft>
                <a:spcPts val="800"/>
              </a:spcAft>
              <a:buNone/>
            </a:pPr>
            <a:r>
              <a:rPr lang="fr-FR" sz="6000" dirty="0">
                <a:ea typeface="Verdana" panose="020B0604030504040204" pitchFamily="34" charset="0"/>
              </a:rPr>
              <a:t>2.	Agneau de Dieu, qui enlèves les péchés du monde, </a:t>
            </a:r>
          </a:p>
          <a:p>
            <a:pPr marL="0" indent="0" algn="ctr">
              <a:lnSpc>
                <a:spcPct val="100000"/>
              </a:lnSpc>
              <a:spcAft>
                <a:spcPts val="800"/>
              </a:spcAft>
              <a:buNone/>
            </a:pPr>
            <a:r>
              <a:rPr lang="fr-FR" sz="6000" b="1" dirty="0">
                <a:ea typeface="Verdana" panose="020B0604030504040204" pitchFamily="34" charset="0"/>
              </a:rPr>
              <a:t>Prends pitié de nous ! </a:t>
            </a:r>
          </a:p>
          <a:p>
            <a:pPr marL="0" indent="0" algn="ctr">
              <a:lnSpc>
                <a:spcPct val="100000"/>
              </a:lnSpc>
              <a:spcAft>
                <a:spcPts val="800"/>
              </a:spcAft>
              <a:buNone/>
            </a:pPr>
            <a:r>
              <a:rPr lang="fr-FR" sz="6000" b="1" dirty="0">
                <a:ea typeface="Verdana" panose="020B0604030504040204" pitchFamily="34" charset="0"/>
              </a:rPr>
              <a:t>Prends pitié de nous !</a:t>
            </a:r>
          </a:p>
          <a:p>
            <a:pPr marL="0" indent="0" algn="ctr">
              <a:lnSpc>
                <a:spcPct val="100000"/>
              </a:lnSpc>
              <a:spcAft>
                <a:spcPts val="800"/>
              </a:spcAft>
              <a:buNone/>
            </a:pPr>
            <a:endParaRPr lang="fr-FR" sz="6000" b="1" dirty="0">
              <a:ea typeface="Verdana" panose="020B0604030504040204" pitchFamily="34" charset="0"/>
            </a:endParaRPr>
          </a:p>
        </p:txBody>
      </p:sp>
    </p:spTree>
    <p:extLst>
      <p:ext uri="{BB962C8B-B14F-4D97-AF65-F5344CB8AC3E}">
        <p14:creationId xmlns:p14="http://schemas.microsoft.com/office/powerpoint/2010/main" val="12141582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A62131D-42E4-2A81-7294-38BE1ABC75C3}"/>
              </a:ext>
            </a:extLst>
          </p:cNvPr>
          <p:cNvSpPr>
            <a:spLocks noGrp="1"/>
          </p:cNvSpPr>
          <p:nvPr>
            <p:ph type="title"/>
          </p:nvPr>
        </p:nvSpPr>
        <p:spPr>
          <a:xfrm>
            <a:off x="0" y="0"/>
            <a:ext cx="12191999" cy="1325563"/>
          </a:xfrm>
        </p:spPr>
        <p:txBody>
          <a:bodyPr>
            <a:normAutofit/>
          </a:bodyPr>
          <a:lstStyle/>
          <a:p>
            <a:pPr algn="ctr"/>
            <a:r>
              <a:rPr lang="fr-FR" sz="6000" dirty="0">
                <a:solidFill>
                  <a:schemeClr val="accent1">
                    <a:lumMod val="75000"/>
                  </a:schemeClr>
                </a:solidFill>
                <a:latin typeface="Algerian" panose="04020705040A02060702" pitchFamily="82" charset="0"/>
              </a:rPr>
              <a:t>Agneau de dieu</a:t>
            </a:r>
          </a:p>
        </p:txBody>
      </p:sp>
      <p:sp>
        <p:nvSpPr>
          <p:cNvPr id="3" name="Espace réservé du contenu 2">
            <a:extLst>
              <a:ext uri="{FF2B5EF4-FFF2-40B4-BE49-F238E27FC236}">
                <a16:creationId xmlns:a16="http://schemas.microsoft.com/office/drawing/2014/main" id="{573CCBD4-0E45-D3E4-216C-DAD3B2B24977}"/>
              </a:ext>
            </a:extLst>
          </p:cNvPr>
          <p:cNvSpPr>
            <a:spLocks noGrp="1"/>
          </p:cNvSpPr>
          <p:nvPr>
            <p:ph idx="1"/>
          </p:nvPr>
        </p:nvSpPr>
        <p:spPr>
          <a:xfrm>
            <a:off x="-4" y="840722"/>
            <a:ext cx="12192002" cy="5130869"/>
          </a:xfrm>
        </p:spPr>
        <p:txBody>
          <a:bodyPr>
            <a:noAutofit/>
          </a:bodyPr>
          <a:lstStyle/>
          <a:p>
            <a:pPr marL="0" indent="0" algn="ctr">
              <a:lnSpc>
                <a:spcPct val="150000"/>
              </a:lnSpc>
              <a:spcAft>
                <a:spcPts val="800"/>
              </a:spcAft>
              <a:buNone/>
            </a:pPr>
            <a:r>
              <a:rPr lang="fr-FR" sz="6000" dirty="0">
                <a:ea typeface="Verdana" panose="020B0604030504040204" pitchFamily="34" charset="0"/>
              </a:rPr>
              <a:t>3. Agneau de Dieu, qui enlèves les péchés du monde, </a:t>
            </a:r>
          </a:p>
          <a:p>
            <a:pPr marL="0" indent="0" algn="ctr">
              <a:lnSpc>
                <a:spcPct val="100000"/>
              </a:lnSpc>
              <a:spcAft>
                <a:spcPts val="800"/>
              </a:spcAft>
              <a:buNone/>
            </a:pPr>
            <a:r>
              <a:rPr lang="fr-FR" sz="6000" b="1" dirty="0">
                <a:ea typeface="Verdana" panose="020B0604030504040204" pitchFamily="34" charset="0"/>
              </a:rPr>
              <a:t>Donne-nous la paix ! </a:t>
            </a:r>
          </a:p>
          <a:p>
            <a:pPr marL="0" indent="0" algn="ctr">
              <a:lnSpc>
                <a:spcPct val="100000"/>
              </a:lnSpc>
              <a:spcAft>
                <a:spcPts val="800"/>
              </a:spcAft>
              <a:buNone/>
            </a:pPr>
            <a:r>
              <a:rPr lang="fr-FR" sz="6000" b="1" dirty="0">
                <a:ea typeface="Verdana" panose="020B0604030504040204" pitchFamily="34" charset="0"/>
              </a:rPr>
              <a:t>Donne-nous la paix!</a:t>
            </a:r>
          </a:p>
        </p:txBody>
      </p:sp>
    </p:spTree>
    <p:extLst>
      <p:ext uri="{BB962C8B-B14F-4D97-AF65-F5344CB8AC3E}">
        <p14:creationId xmlns:p14="http://schemas.microsoft.com/office/powerpoint/2010/main" val="20798657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itre 1">
            <a:extLst>
              <a:ext uri="{FF2B5EF4-FFF2-40B4-BE49-F238E27FC236}">
                <a16:creationId xmlns:a16="http://schemas.microsoft.com/office/drawing/2014/main" id="{0CAF3FAD-2D32-E2AD-A0F7-5A28B9FE703D}"/>
              </a:ext>
            </a:extLst>
          </p:cNvPr>
          <p:cNvSpPr txBox="1">
            <a:spLocks/>
          </p:cNvSpPr>
          <p:nvPr/>
        </p:nvSpPr>
        <p:spPr>
          <a:xfrm>
            <a:off x="435111" y="2470913"/>
            <a:ext cx="3168381"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Aft>
                <a:spcPts val="600"/>
              </a:spcAft>
            </a:pPr>
            <a:r>
              <a:rPr lang="en-US" sz="4000" kern="1200" cap="all" dirty="0">
                <a:solidFill>
                  <a:srgbClr val="FFFFFF"/>
                </a:solidFill>
                <a:latin typeface="Algerian" panose="04020705040A02060702" pitchFamily="82" charset="0"/>
              </a:rPr>
              <a:t>Rite de la </a:t>
            </a:r>
          </a:p>
          <a:p>
            <a:pPr>
              <a:lnSpc>
                <a:spcPct val="150000"/>
              </a:lnSpc>
              <a:spcAft>
                <a:spcPts val="600"/>
              </a:spcAft>
            </a:pPr>
            <a:r>
              <a:rPr lang="en-US" sz="4000" kern="1200" cap="all" dirty="0">
                <a:solidFill>
                  <a:srgbClr val="FFFFFF"/>
                </a:solidFill>
                <a:latin typeface="Algerian" panose="04020705040A02060702" pitchFamily="82" charset="0"/>
              </a:rPr>
              <a:t>Communion</a:t>
            </a:r>
          </a:p>
        </p:txBody>
      </p:sp>
      <p:pic>
        <p:nvPicPr>
          <p:cNvPr id="4" name="Image 3">
            <a:extLst>
              <a:ext uri="{FF2B5EF4-FFF2-40B4-BE49-F238E27FC236}">
                <a16:creationId xmlns:a16="http://schemas.microsoft.com/office/drawing/2014/main" id="{DB9EC134-121B-3482-D040-D35316835111}"/>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5360835" y="467208"/>
            <a:ext cx="5508934" cy="5923584"/>
          </a:xfrm>
          <a:prstGeom prst="rect">
            <a:avLst/>
          </a:prstGeom>
        </p:spPr>
      </p:pic>
    </p:spTree>
    <p:extLst>
      <p:ext uri="{BB962C8B-B14F-4D97-AF65-F5344CB8AC3E}">
        <p14:creationId xmlns:p14="http://schemas.microsoft.com/office/powerpoint/2010/main" val="74567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itre 1">
            <a:extLst>
              <a:ext uri="{FF2B5EF4-FFF2-40B4-BE49-F238E27FC236}">
                <a16:creationId xmlns:a16="http://schemas.microsoft.com/office/drawing/2014/main" id="{0CAF3FAD-2D32-E2AD-A0F7-5A28B9FE703D}"/>
              </a:ext>
            </a:extLst>
          </p:cNvPr>
          <p:cNvSpPr txBox="1">
            <a:spLocks/>
          </p:cNvSpPr>
          <p:nvPr/>
        </p:nvSpPr>
        <p:spPr>
          <a:xfrm>
            <a:off x="455066" y="2767106"/>
            <a:ext cx="3085803"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Aft>
                <a:spcPts val="600"/>
              </a:spcAft>
            </a:pPr>
            <a:r>
              <a:rPr lang="en-US" sz="4000" kern="1200" cap="all" dirty="0">
                <a:solidFill>
                  <a:srgbClr val="FFFFFF"/>
                </a:solidFill>
                <a:latin typeface="Algerian" panose="04020705040A02060702" pitchFamily="82" charset="0"/>
              </a:rPr>
              <a:t>Communion</a:t>
            </a:r>
          </a:p>
        </p:txBody>
      </p:sp>
      <p:pic>
        <p:nvPicPr>
          <p:cNvPr id="2" name="Image 1">
            <a:extLst>
              <a:ext uri="{FF2B5EF4-FFF2-40B4-BE49-F238E27FC236}">
                <a16:creationId xmlns:a16="http://schemas.microsoft.com/office/drawing/2014/main" id="{F1438E3C-0BEB-5088-402A-EB1974BB4525}"/>
              </a:ext>
            </a:extLst>
          </p:cNvPr>
          <p:cNvPicPr>
            <a:picLocks noChangeAspect="1"/>
          </p:cNvPicPr>
          <p:nvPr/>
        </p:nvPicPr>
        <p:blipFill>
          <a:blip r:embed="rId2"/>
          <a:stretch>
            <a:fillRect/>
          </a:stretch>
        </p:blipFill>
        <p:spPr>
          <a:xfrm>
            <a:off x="5242363" y="467208"/>
            <a:ext cx="5745877" cy="5923584"/>
          </a:xfrm>
          <a:prstGeom prst="rect">
            <a:avLst/>
          </a:prstGeom>
        </p:spPr>
      </p:pic>
    </p:spTree>
    <p:extLst>
      <p:ext uri="{BB962C8B-B14F-4D97-AF65-F5344CB8AC3E}">
        <p14:creationId xmlns:p14="http://schemas.microsoft.com/office/powerpoint/2010/main" val="158806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1F71082-E6F4-B398-EB17-577F5B760FE6}"/>
              </a:ext>
            </a:extLst>
          </p:cNvPr>
          <p:cNvSpPr>
            <a:spLocks noGrp="1"/>
          </p:cNvSpPr>
          <p:nvPr>
            <p:ph type="title"/>
          </p:nvPr>
        </p:nvSpPr>
        <p:spPr>
          <a:xfrm>
            <a:off x="0" y="0"/>
            <a:ext cx="12191998" cy="929355"/>
          </a:xfrm>
        </p:spPr>
        <p:txBody>
          <a:bodyPr anchor="b">
            <a:noAutofit/>
          </a:bodyPr>
          <a:lstStyle/>
          <a:p>
            <a:pPr algn="ctr">
              <a:lnSpc>
                <a:spcPct val="150000"/>
              </a:lnSpc>
            </a:pPr>
            <a:r>
              <a:rPr lang="en-US" sz="6000" dirty="0">
                <a:solidFill>
                  <a:schemeClr val="accent1">
                    <a:lumMod val="75000"/>
                  </a:schemeClr>
                </a:solidFill>
                <a:latin typeface="Algerian" panose="04020705040A02060702" pitchFamily="82" charset="0"/>
              </a:rPr>
              <a:t>communion</a:t>
            </a:r>
          </a:p>
        </p:txBody>
      </p:sp>
      <p:sp>
        <p:nvSpPr>
          <p:cNvPr id="15" name="Rectangle 14">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C23C5AAB-2D42-D5BE-4EAC-859D4CF3F538}"/>
              </a:ext>
            </a:extLst>
          </p:cNvPr>
          <p:cNvSpPr txBox="1"/>
          <p:nvPr/>
        </p:nvSpPr>
        <p:spPr>
          <a:xfrm>
            <a:off x="0" y="999797"/>
            <a:ext cx="12191998" cy="4708981"/>
          </a:xfrm>
          <a:prstGeom prst="rect">
            <a:avLst/>
          </a:prstGeom>
          <a:noFill/>
        </p:spPr>
        <p:txBody>
          <a:bodyPr wrap="square">
            <a:spAutoFit/>
          </a:bodyPr>
          <a:lstStyle/>
          <a:p>
            <a:pPr algn="ctr"/>
            <a:r>
              <a:rPr lang="fr-FR" sz="6000" b="1" dirty="0"/>
              <a:t>Tu es là présent, livré pour nous</a:t>
            </a:r>
          </a:p>
          <a:p>
            <a:pPr algn="ctr"/>
            <a:r>
              <a:rPr lang="fr-FR" sz="6000" b="1" dirty="0"/>
              <a:t>Toi le tout-petit, le serviteur.</a:t>
            </a:r>
          </a:p>
          <a:p>
            <a:pPr algn="ctr"/>
            <a:r>
              <a:rPr lang="fr-FR" sz="6000" b="1" dirty="0"/>
              <a:t>Toi, le Tout-Puissant, </a:t>
            </a:r>
          </a:p>
          <a:p>
            <a:pPr algn="ctr"/>
            <a:r>
              <a:rPr lang="fr-FR" sz="6000" b="1" dirty="0"/>
              <a:t>humblement tu t’abaisses.</a:t>
            </a:r>
          </a:p>
          <a:p>
            <a:pPr algn="ctr"/>
            <a:r>
              <a:rPr lang="fr-FR" sz="6000" b="1" dirty="0"/>
              <a:t>Tu fais ta demeure en nous Seigneur</a:t>
            </a:r>
          </a:p>
        </p:txBody>
      </p:sp>
    </p:spTree>
    <p:extLst>
      <p:ext uri="{BB962C8B-B14F-4D97-AF65-F5344CB8AC3E}">
        <p14:creationId xmlns:p14="http://schemas.microsoft.com/office/powerpoint/2010/main" val="5845105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1F71082-E6F4-B398-EB17-577F5B760FE6}"/>
              </a:ext>
            </a:extLst>
          </p:cNvPr>
          <p:cNvSpPr>
            <a:spLocks noGrp="1"/>
          </p:cNvSpPr>
          <p:nvPr>
            <p:ph type="title"/>
          </p:nvPr>
        </p:nvSpPr>
        <p:spPr>
          <a:xfrm>
            <a:off x="0" y="218946"/>
            <a:ext cx="12191998" cy="710409"/>
          </a:xfrm>
        </p:spPr>
        <p:txBody>
          <a:bodyPr anchor="b">
            <a:noAutofit/>
          </a:bodyPr>
          <a:lstStyle/>
          <a:p>
            <a:pPr algn="ctr">
              <a:lnSpc>
                <a:spcPct val="150000"/>
              </a:lnSpc>
            </a:pPr>
            <a:r>
              <a:rPr lang="en-US" sz="6000" dirty="0">
                <a:solidFill>
                  <a:schemeClr val="accent1">
                    <a:lumMod val="75000"/>
                  </a:schemeClr>
                </a:solidFill>
                <a:latin typeface="Algerian" panose="04020705040A02060702" pitchFamily="82" charset="0"/>
              </a:rPr>
              <a:t>communion</a:t>
            </a:r>
          </a:p>
        </p:txBody>
      </p:sp>
      <p:sp>
        <p:nvSpPr>
          <p:cNvPr id="15" name="Rectangle 14">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8C4FC5F5-3B56-54BE-36E1-28F9AE41CC20}"/>
              </a:ext>
            </a:extLst>
          </p:cNvPr>
          <p:cNvPicPr>
            <a:picLocks noChangeAspect="1"/>
          </p:cNvPicPr>
          <p:nvPr/>
        </p:nvPicPr>
        <p:blipFill>
          <a:blip r:embed="rId2"/>
          <a:stretch>
            <a:fillRect/>
          </a:stretch>
        </p:blipFill>
        <p:spPr>
          <a:xfrm>
            <a:off x="-2" y="0"/>
            <a:ext cx="1570672" cy="1619250"/>
          </a:xfrm>
          <a:prstGeom prst="rect">
            <a:avLst/>
          </a:prstGeom>
        </p:spPr>
      </p:pic>
      <p:sp>
        <p:nvSpPr>
          <p:cNvPr id="5" name="ZoneTexte 4">
            <a:extLst>
              <a:ext uri="{FF2B5EF4-FFF2-40B4-BE49-F238E27FC236}">
                <a16:creationId xmlns:a16="http://schemas.microsoft.com/office/drawing/2014/main" id="{C23C5AAB-2D42-D5BE-4EAC-859D4CF3F538}"/>
              </a:ext>
            </a:extLst>
          </p:cNvPr>
          <p:cNvSpPr txBox="1"/>
          <p:nvPr/>
        </p:nvSpPr>
        <p:spPr>
          <a:xfrm>
            <a:off x="-121300" y="568217"/>
            <a:ext cx="12191998" cy="6186309"/>
          </a:xfrm>
          <a:prstGeom prst="rect">
            <a:avLst/>
          </a:prstGeom>
          <a:noFill/>
        </p:spPr>
        <p:txBody>
          <a:bodyPr wrap="square">
            <a:spAutoFit/>
          </a:bodyPr>
          <a:lstStyle/>
          <a:p>
            <a:pPr marL="1143000" indent="-1143000" algn="ctr">
              <a:buAutoNum type="arabicPeriod"/>
            </a:pPr>
            <a:r>
              <a:rPr lang="fr-FR" sz="6600" dirty="0">
                <a:latin typeface="Garamond" panose="02020404030301010803" pitchFamily="18" charset="0"/>
              </a:rPr>
              <a:t>Le pain que nous mangeons, le vin que nous buvons, C’est ton corps et ton sang !Tu nous livres ta vie, tu nous ouvres ton cœur, Tu fais ta demeure en nous Seigneur</a:t>
            </a:r>
          </a:p>
        </p:txBody>
      </p:sp>
    </p:spTree>
    <p:extLst>
      <p:ext uri="{BB962C8B-B14F-4D97-AF65-F5344CB8AC3E}">
        <p14:creationId xmlns:p14="http://schemas.microsoft.com/office/powerpoint/2010/main" val="2620164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61F55F-5041-29DB-2081-7CFADCD4ABFB}"/>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C00D3C7-0F78-62D7-DA64-688CD7517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 3">
            <a:extLst>
              <a:ext uri="{FF2B5EF4-FFF2-40B4-BE49-F238E27FC236}">
                <a16:creationId xmlns:a16="http://schemas.microsoft.com/office/drawing/2014/main" id="{71A67743-EAD3-3D47-276A-1964E6B1B7FC}"/>
              </a:ext>
            </a:extLst>
          </p:cNvPr>
          <p:cNvPicPr>
            <a:picLocks noChangeAspect="1"/>
          </p:cNvPicPr>
          <p:nvPr/>
        </p:nvPicPr>
        <p:blipFill>
          <a:blip r:embed="rId2"/>
          <a:stretch>
            <a:fillRect/>
          </a:stretch>
        </p:blipFill>
        <p:spPr>
          <a:xfrm>
            <a:off x="11360727" y="1"/>
            <a:ext cx="781983" cy="1053176"/>
          </a:xfrm>
          <a:prstGeom prst="rect">
            <a:avLst/>
          </a:prstGeom>
        </p:spPr>
      </p:pic>
      <p:sp>
        <p:nvSpPr>
          <p:cNvPr id="15" name="Rectangle 14">
            <a:extLst>
              <a:ext uri="{FF2B5EF4-FFF2-40B4-BE49-F238E27FC236}">
                <a16:creationId xmlns:a16="http://schemas.microsoft.com/office/drawing/2014/main" id="{E8CA27A6-593A-7E1E-E6DF-7E1658C2A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C5B2303-B4B8-132F-FE43-E18003FF6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 4">
            <a:extLst>
              <a:ext uri="{FF2B5EF4-FFF2-40B4-BE49-F238E27FC236}">
                <a16:creationId xmlns:a16="http://schemas.microsoft.com/office/drawing/2014/main" id="{A5BC630D-3ED5-DA37-1CB1-393750629687}"/>
              </a:ext>
            </a:extLst>
          </p:cNvPr>
          <p:cNvPicPr>
            <a:picLocks noChangeAspect="1"/>
          </p:cNvPicPr>
          <p:nvPr/>
        </p:nvPicPr>
        <p:blipFill>
          <a:blip r:embed="rId3"/>
          <a:stretch>
            <a:fillRect/>
          </a:stretch>
        </p:blipFill>
        <p:spPr>
          <a:xfrm>
            <a:off x="0" y="-2"/>
            <a:ext cx="2309404" cy="2590801"/>
          </a:xfrm>
          <a:prstGeom prst="rect">
            <a:avLst/>
          </a:prstGeom>
        </p:spPr>
      </p:pic>
      <p:sp>
        <p:nvSpPr>
          <p:cNvPr id="3" name="Espace réservé du contenu 2">
            <a:extLst>
              <a:ext uri="{FF2B5EF4-FFF2-40B4-BE49-F238E27FC236}">
                <a16:creationId xmlns:a16="http://schemas.microsoft.com/office/drawing/2014/main" id="{14438237-B5EA-ED16-DEEB-D9A83BF0752D}"/>
              </a:ext>
            </a:extLst>
          </p:cNvPr>
          <p:cNvSpPr>
            <a:spLocks noGrp="1"/>
          </p:cNvSpPr>
          <p:nvPr>
            <p:ph idx="1"/>
          </p:nvPr>
        </p:nvSpPr>
        <p:spPr>
          <a:xfrm>
            <a:off x="0" y="711456"/>
            <a:ext cx="12192002" cy="5732510"/>
          </a:xfrm>
        </p:spPr>
        <p:txBody>
          <a:bodyPr>
            <a:noAutofit/>
          </a:bodyPr>
          <a:lstStyle/>
          <a:p>
            <a:pPr marL="0" indent="0" algn="ctr">
              <a:lnSpc>
                <a:spcPct val="100000"/>
              </a:lnSpc>
              <a:buNone/>
            </a:pPr>
            <a:r>
              <a:rPr lang="fr-FR" sz="8000" dirty="0">
                <a:latin typeface="Garamond" panose="02020404030301010803" pitchFamily="18" charset="0"/>
              </a:rPr>
              <a:t>3. Viens, Jésus Sauveur, racheter nos fautes. </a:t>
            </a:r>
          </a:p>
          <a:p>
            <a:pPr marL="0" indent="0" algn="ctr">
              <a:lnSpc>
                <a:spcPct val="100000"/>
              </a:lnSpc>
              <a:buNone/>
            </a:pPr>
            <a:r>
              <a:rPr lang="fr-FR" sz="8000" dirty="0">
                <a:latin typeface="Garamond" panose="02020404030301010803" pitchFamily="18" charset="0"/>
              </a:rPr>
              <a:t>Viens, consolateur, </a:t>
            </a:r>
          </a:p>
          <a:p>
            <a:pPr marL="0" indent="0" algn="ctr">
              <a:lnSpc>
                <a:spcPct val="100000"/>
              </a:lnSpc>
              <a:buNone/>
            </a:pPr>
            <a:r>
              <a:rPr lang="fr-FR" sz="8000" dirty="0">
                <a:latin typeface="Garamond" panose="02020404030301010803" pitchFamily="18" charset="0"/>
              </a:rPr>
              <a:t>essuyer nos larmes</a:t>
            </a:r>
            <a:endParaRPr lang="fr-FR" sz="8000" b="1" dirty="0">
              <a:latin typeface="Garamond" panose="02020404030301010803" pitchFamily="18" charset="0"/>
            </a:endParaRPr>
          </a:p>
        </p:txBody>
      </p:sp>
      <p:sp>
        <p:nvSpPr>
          <p:cNvPr id="2" name="Titre 1">
            <a:extLst>
              <a:ext uri="{FF2B5EF4-FFF2-40B4-BE49-F238E27FC236}">
                <a16:creationId xmlns:a16="http://schemas.microsoft.com/office/drawing/2014/main" id="{6EEFBEDE-D80D-7521-56B6-9239D5BF7043}"/>
              </a:ext>
            </a:extLst>
          </p:cNvPr>
          <p:cNvSpPr>
            <a:spLocks noGrp="1"/>
          </p:cNvSpPr>
          <p:nvPr>
            <p:ph type="title"/>
          </p:nvPr>
        </p:nvSpPr>
        <p:spPr>
          <a:xfrm>
            <a:off x="0" y="9466"/>
            <a:ext cx="12191998" cy="836561"/>
          </a:xfrm>
        </p:spPr>
        <p:txBody>
          <a:bodyPr anchor="b">
            <a:noAutofit/>
          </a:bodyPr>
          <a:lstStyle/>
          <a:p>
            <a:pPr algn="ctr"/>
            <a:r>
              <a:rPr lang="fr-FR" sz="6000" dirty="0">
                <a:solidFill>
                  <a:schemeClr val="accent1">
                    <a:lumMod val="75000"/>
                  </a:schemeClr>
                </a:solidFill>
                <a:latin typeface="Algerian" panose="04020705040A02060702" pitchFamily="82" charset="0"/>
              </a:rPr>
              <a:t>Chant à l’esprit saint</a:t>
            </a:r>
          </a:p>
        </p:txBody>
      </p:sp>
    </p:spTree>
    <p:extLst>
      <p:ext uri="{BB962C8B-B14F-4D97-AF65-F5344CB8AC3E}">
        <p14:creationId xmlns:p14="http://schemas.microsoft.com/office/powerpoint/2010/main" val="14093814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0DA8D3-897E-1A4B-FDB8-2A1C36C8DE65}"/>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91D9370-1A49-A8FD-A896-70A41F31C4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239CB29-517E-876C-318C-51FC6A68BBBD}"/>
              </a:ext>
            </a:extLst>
          </p:cNvPr>
          <p:cNvSpPr>
            <a:spLocks noGrp="1"/>
          </p:cNvSpPr>
          <p:nvPr>
            <p:ph type="title"/>
          </p:nvPr>
        </p:nvSpPr>
        <p:spPr>
          <a:xfrm>
            <a:off x="0" y="0"/>
            <a:ext cx="12191998" cy="929355"/>
          </a:xfrm>
        </p:spPr>
        <p:txBody>
          <a:bodyPr anchor="b">
            <a:noAutofit/>
          </a:bodyPr>
          <a:lstStyle/>
          <a:p>
            <a:pPr algn="ctr">
              <a:lnSpc>
                <a:spcPct val="150000"/>
              </a:lnSpc>
            </a:pPr>
            <a:r>
              <a:rPr lang="en-US" sz="6000" dirty="0">
                <a:solidFill>
                  <a:schemeClr val="accent1">
                    <a:lumMod val="75000"/>
                  </a:schemeClr>
                </a:solidFill>
                <a:latin typeface="Algerian" panose="04020705040A02060702" pitchFamily="82" charset="0"/>
              </a:rPr>
              <a:t>communion</a:t>
            </a:r>
          </a:p>
        </p:txBody>
      </p:sp>
      <p:sp>
        <p:nvSpPr>
          <p:cNvPr id="15" name="Rectangle 14">
            <a:extLst>
              <a:ext uri="{FF2B5EF4-FFF2-40B4-BE49-F238E27FC236}">
                <a16:creationId xmlns:a16="http://schemas.microsoft.com/office/drawing/2014/main" id="{D1A741FF-E031-146B-87E0-A7EE65E59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308DF1F-BDDD-E59C-6B3D-87543C292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F890B13B-255F-5DC5-319C-71795C386539}"/>
              </a:ext>
            </a:extLst>
          </p:cNvPr>
          <p:cNvSpPr txBox="1"/>
          <p:nvPr/>
        </p:nvSpPr>
        <p:spPr>
          <a:xfrm>
            <a:off x="0" y="999797"/>
            <a:ext cx="12191998" cy="4708981"/>
          </a:xfrm>
          <a:prstGeom prst="rect">
            <a:avLst/>
          </a:prstGeom>
          <a:noFill/>
        </p:spPr>
        <p:txBody>
          <a:bodyPr wrap="square">
            <a:spAutoFit/>
          </a:bodyPr>
          <a:lstStyle/>
          <a:p>
            <a:pPr algn="ctr"/>
            <a:r>
              <a:rPr lang="fr-FR" sz="6000" b="1" dirty="0"/>
              <a:t>Tu es là présent, livré pour nous</a:t>
            </a:r>
          </a:p>
          <a:p>
            <a:pPr algn="ctr"/>
            <a:r>
              <a:rPr lang="fr-FR" sz="6000" b="1" dirty="0"/>
              <a:t>Toi le tout-petit, le serviteur.</a:t>
            </a:r>
          </a:p>
          <a:p>
            <a:pPr algn="ctr"/>
            <a:r>
              <a:rPr lang="fr-FR" sz="6000" b="1" dirty="0"/>
              <a:t>Toi, le Tout-Puissant, </a:t>
            </a:r>
          </a:p>
          <a:p>
            <a:pPr algn="ctr"/>
            <a:r>
              <a:rPr lang="fr-FR" sz="6000" b="1" dirty="0"/>
              <a:t>humblement tu t’abaisses.</a:t>
            </a:r>
          </a:p>
          <a:p>
            <a:pPr algn="ctr"/>
            <a:r>
              <a:rPr lang="fr-FR" sz="6000" b="1" dirty="0"/>
              <a:t>Tu fais ta demeure en nous Seigneur</a:t>
            </a:r>
          </a:p>
        </p:txBody>
      </p:sp>
    </p:spTree>
    <p:extLst>
      <p:ext uri="{BB962C8B-B14F-4D97-AF65-F5344CB8AC3E}">
        <p14:creationId xmlns:p14="http://schemas.microsoft.com/office/powerpoint/2010/main" val="373260308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499B1C-326D-2FBE-302E-9216620DC0E4}"/>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29D9DF2-C64E-0D8A-C1DB-FDA2959F8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36731DF-3416-6449-AA7E-EF9C9D23AB45}"/>
              </a:ext>
            </a:extLst>
          </p:cNvPr>
          <p:cNvSpPr>
            <a:spLocks noGrp="1"/>
          </p:cNvSpPr>
          <p:nvPr>
            <p:ph type="title"/>
          </p:nvPr>
        </p:nvSpPr>
        <p:spPr>
          <a:xfrm>
            <a:off x="0" y="218946"/>
            <a:ext cx="12191998" cy="710409"/>
          </a:xfrm>
        </p:spPr>
        <p:txBody>
          <a:bodyPr anchor="b">
            <a:noAutofit/>
          </a:bodyPr>
          <a:lstStyle/>
          <a:p>
            <a:pPr algn="ctr">
              <a:lnSpc>
                <a:spcPct val="150000"/>
              </a:lnSpc>
            </a:pPr>
            <a:r>
              <a:rPr lang="en-US" sz="6000" dirty="0">
                <a:solidFill>
                  <a:schemeClr val="accent1">
                    <a:lumMod val="75000"/>
                  </a:schemeClr>
                </a:solidFill>
                <a:latin typeface="Algerian" panose="04020705040A02060702" pitchFamily="82" charset="0"/>
              </a:rPr>
              <a:t>communion</a:t>
            </a:r>
          </a:p>
        </p:txBody>
      </p:sp>
      <p:sp>
        <p:nvSpPr>
          <p:cNvPr id="15" name="Rectangle 14">
            <a:extLst>
              <a:ext uri="{FF2B5EF4-FFF2-40B4-BE49-F238E27FC236}">
                <a16:creationId xmlns:a16="http://schemas.microsoft.com/office/drawing/2014/main" id="{AE6853E5-AD38-AC7E-00E0-46B824E7E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B139568-BAC1-F497-4633-2F7BE6CDC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5BDA3277-E7E9-AEFB-7DC5-A801A6985437}"/>
              </a:ext>
            </a:extLst>
          </p:cNvPr>
          <p:cNvPicPr>
            <a:picLocks noChangeAspect="1"/>
          </p:cNvPicPr>
          <p:nvPr/>
        </p:nvPicPr>
        <p:blipFill>
          <a:blip r:embed="rId2"/>
          <a:stretch>
            <a:fillRect/>
          </a:stretch>
        </p:blipFill>
        <p:spPr>
          <a:xfrm>
            <a:off x="-2" y="0"/>
            <a:ext cx="1570672" cy="1619250"/>
          </a:xfrm>
          <a:prstGeom prst="rect">
            <a:avLst/>
          </a:prstGeom>
        </p:spPr>
      </p:pic>
      <p:sp>
        <p:nvSpPr>
          <p:cNvPr id="5" name="ZoneTexte 4">
            <a:extLst>
              <a:ext uri="{FF2B5EF4-FFF2-40B4-BE49-F238E27FC236}">
                <a16:creationId xmlns:a16="http://schemas.microsoft.com/office/drawing/2014/main" id="{BAD48607-AF63-5AF6-8FD3-94EA73068E02}"/>
              </a:ext>
            </a:extLst>
          </p:cNvPr>
          <p:cNvSpPr txBox="1"/>
          <p:nvPr/>
        </p:nvSpPr>
        <p:spPr>
          <a:xfrm>
            <a:off x="-2" y="929355"/>
            <a:ext cx="12191998" cy="5170646"/>
          </a:xfrm>
          <a:prstGeom prst="rect">
            <a:avLst/>
          </a:prstGeom>
          <a:noFill/>
        </p:spPr>
        <p:txBody>
          <a:bodyPr wrap="square">
            <a:spAutoFit/>
          </a:bodyPr>
          <a:lstStyle/>
          <a:p>
            <a:pPr algn="ctr"/>
            <a:r>
              <a:rPr lang="fr-FR" sz="6600" dirty="0">
                <a:latin typeface="Garamond" panose="02020404030301010803" pitchFamily="18" charset="0"/>
              </a:rPr>
              <a:t>2- Par le don de ta vie, tu désires aujourd’hui. Reposer en nos cœurs </a:t>
            </a:r>
          </a:p>
          <a:p>
            <a:pPr algn="ctr"/>
            <a:r>
              <a:rPr lang="fr-FR" sz="6600" dirty="0">
                <a:latin typeface="Garamond" panose="02020404030301010803" pitchFamily="18" charset="0"/>
              </a:rPr>
              <a:t>Brûlés de charité, assoiffés d’être aimés, Tu fais ta demeure en nous Seigneur.</a:t>
            </a:r>
          </a:p>
        </p:txBody>
      </p:sp>
    </p:spTree>
    <p:extLst>
      <p:ext uri="{BB962C8B-B14F-4D97-AF65-F5344CB8AC3E}">
        <p14:creationId xmlns:p14="http://schemas.microsoft.com/office/powerpoint/2010/main" val="21896945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8E0C8B-E1E2-7F1C-5936-F79BD33D9DDE}"/>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4ED53B4-A4D5-6311-47F2-AAF97448D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C082FAF-3082-A190-CCBD-B2F8DD3B170C}"/>
              </a:ext>
            </a:extLst>
          </p:cNvPr>
          <p:cNvSpPr>
            <a:spLocks noGrp="1"/>
          </p:cNvSpPr>
          <p:nvPr>
            <p:ph type="title"/>
          </p:nvPr>
        </p:nvSpPr>
        <p:spPr>
          <a:xfrm>
            <a:off x="0" y="0"/>
            <a:ext cx="12191998" cy="929355"/>
          </a:xfrm>
        </p:spPr>
        <p:txBody>
          <a:bodyPr anchor="b">
            <a:noAutofit/>
          </a:bodyPr>
          <a:lstStyle/>
          <a:p>
            <a:pPr algn="ctr">
              <a:lnSpc>
                <a:spcPct val="150000"/>
              </a:lnSpc>
            </a:pPr>
            <a:r>
              <a:rPr lang="en-US" sz="6000" dirty="0">
                <a:solidFill>
                  <a:schemeClr val="accent1">
                    <a:lumMod val="75000"/>
                  </a:schemeClr>
                </a:solidFill>
                <a:latin typeface="Algerian" panose="04020705040A02060702" pitchFamily="82" charset="0"/>
              </a:rPr>
              <a:t>communion</a:t>
            </a:r>
          </a:p>
        </p:txBody>
      </p:sp>
      <p:sp>
        <p:nvSpPr>
          <p:cNvPr id="15" name="Rectangle 14">
            <a:extLst>
              <a:ext uri="{FF2B5EF4-FFF2-40B4-BE49-F238E27FC236}">
                <a16:creationId xmlns:a16="http://schemas.microsoft.com/office/drawing/2014/main" id="{674F4E73-5BE7-E32B-77D7-B92C8B587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1EBB16-EC43-E553-0C86-9997CA7A8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2E0B0284-CA8B-3151-8AD8-56E281BD8FCE}"/>
              </a:ext>
            </a:extLst>
          </p:cNvPr>
          <p:cNvSpPr txBox="1"/>
          <p:nvPr/>
        </p:nvSpPr>
        <p:spPr>
          <a:xfrm>
            <a:off x="0" y="999797"/>
            <a:ext cx="12191998" cy="4708981"/>
          </a:xfrm>
          <a:prstGeom prst="rect">
            <a:avLst/>
          </a:prstGeom>
          <a:noFill/>
        </p:spPr>
        <p:txBody>
          <a:bodyPr wrap="square">
            <a:spAutoFit/>
          </a:bodyPr>
          <a:lstStyle/>
          <a:p>
            <a:pPr algn="ctr"/>
            <a:r>
              <a:rPr lang="fr-FR" sz="6000" b="1" dirty="0"/>
              <a:t>Tu es là présent, livré pour nous</a:t>
            </a:r>
          </a:p>
          <a:p>
            <a:pPr algn="ctr"/>
            <a:r>
              <a:rPr lang="fr-FR" sz="6000" b="1" dirty="0"/>
              <a:t>Toi le tout-petit, le serviteur.</a:t>
            </a:r>
          </a:p>
          <a:p>
            <a:pPr algn="ctr"/>
            <a:r>
              <a:rPr lang="fr-FR" sz="6000" b="1" dirty="0"/>
              <a:t>Toi, le Tout-Puissant, </a:t>
            </a:r>
          </a:p>
          <a:p>
            <a:pPr algn="ctr"/>
            <a:r>
              <a:rPr lang="fr-FR" sz="6000" b="1" dirty="0"/>
              <a:t>humblement tu t’abaisses.</a:t>
            </a:r>
          </a:p>
          <a:p>
            <a:pPr algn="ctr"/>
            <a:r>
              <a:rPr lang="fr-FR" sz="6000" b="1" dirty="0"/>
              <a:t>Tu fais ta demeure en nous Seigneur</a:t>
            </a:r>
          </a:p>
        </p:txBody>
      </p:sp>
    </p:spTree>
    <p:extLst>
      <p:ext uri="{BB962C8B-B14F-4D97-AF65-F5344CB8AC3E}">
        <p14:creationId xmlns:p14="http://schemas.microsoft.com/office/powerpoint/2010/main" val="106191734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8C863B-8E71-BBD3-29FB-F619676563FD}"/>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F0E4AE4-ED81-D8EB-EE46-FC0662750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87AA5B9-EE82-57FC-F34C-66F720C4A01E}"/>
              </a:ext>
            </a:extLst>
          </p:cNvPr>
          <p:cNvSpPr>
            <a:spLocks noGrp="1"/>
          </p:cNvSpPr>
          <p:nvPr>
            <p:ph type="title"/>
          </p:nvPr>
        </p:nvSpPr>
        <p:spPr>
          <a:xfrm>
            <a:off x="0" y="218946"/>
            <a:ext cx="12191998" cy="710409"/>
          </a:xfrm>
        </p:spPr>
        <p:txBody>
          <a:bodyPr anchor="b">
            <a:noAutofit/>
          </a:bodyPr>
          <a:lstStyle/>
          <a:p>
            <a:pPr algn="ctr">
              <a:lnSpc>
                <a:spcPct val="150000"/>
              </a:lnSpc>
            </a:pPr>
            <a:r>
              <a:rPr lang="en-US" sz="6000" dirty="0">
                <a:solidFill>
                  <a:schemeClr val="accent1">
                    <a:lumMod val="75000"/>
                  </a:schemeClr>
                </a:solidFill>
                <a:latin typeface="Algerian" panose="04020705040A02060702" pitchFamily="82" charset="0"/>
              </a:rPr>
              <a:t>communion</a:t>
            </a:r>
          </a:p>
        </p:txBody>
      </p:sp>
      <p:sp>
        <p:nvSpPr>
          <p:cNvPr id="15" name="Rectangle 14">
            <a:extLst>
              <a:ext uri="{FF2B5EF4-FFF2-40B4-BE49-F238E27FC236}">
                <a16:creationId xmlns:a16="http://schemas.microsoft.com/office/drawing/2014/main" id="{61ADFC70-9CED-82CF-77F7-8BC5F1D99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7C793A8-00E7-671E-C461-D75DF2F2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CF094FCC-3BD2-EBA7-EA6D-1C14161EB592}"/>
              </a:ext>
            </a:extLst>
          </p:cNvPr>
          <p:cNvPicPr>
            <a:picLocks noChangeAspect="1"/>
          </p:cNvPicPr>
          <p:nvPr/>
        </p:nvPicPr>
        <p:blipFill>
          <a:blip r:embed="rId2"/>
          <a:stretch>
            <a:fillRect/>
          </a:stretch>
        </p:blipFill>
        <p:spPr>
          <a:xfrm>
            <a:off x="-2" y="0"/>
            <a:ext cx="1570672" cy="1619250"/>
          </a:xfrm>
          <a:prstGeom prst="rect">
            <a:avLst/>
          </a:prstGeom>
        </p:spPr>
      </p:pic>
      <p:sp>
        <p:nvSpPr>
          <p:cNvPr id="5" name="ZoneTexte 4">
            <a:extLst>
              <a:ext uri="{FF2B5EF4-FFF2-40B4-BE49-F238E27FC236}">
                <a16:creationId xmlns:a16="http://schemas.microsoft.com/office/drawing/2014/main" id="{A1F39184-F588-96D3-FC01-3AC40B86C007}"/>
              </a:ext>
            </a:extLst>
          </p:cNvPr>
          <p:cNvSpPr txBox="1"/>
          <p:nvPr/>
        </p:nvSpPr>
        <p:spPr>
          <a:xfrm>
            <a:off x="-2" y="929355"/>
            <a:ext cx="12191998" cy="5170646"/>
          </a:xfrm>
          <a:prstGeom prst="rect">
            <a:avLst/>
          </a:prstGeom>
          <a:noFill/>
        </p:spPr>
        <p:txBody>
          <a:bodyPr wrap="square">
            <a:spAutoFit/>
          </a:bodyPr>
          <a:lstStyle/>
          <a:p>
            <a:pPr algn="ctr"/>
            <a:r>
              <a:rPr lang="fr-FR" sz="6600" dirty="0">
                <a:latin typeface="Garamond" panose="02020404030301010803" pitchFamily="18" charset="0"/>
              </a:rPr>
              <a:t>3- Unis à ton Amour, tu nous veux pour toujours. Ostensoirs du Sauveur ! En notre humanité, tu rejoins l’égaré, Tu fais ta demeure en nous Seigneur</a:t>
            </a:r>
          </a:p>
        </p:txBody>
      </p:sp>
    </p:spTree>
    <p:extLst>
      <p:ext uri="{BB962C8B-B14F-4D97-AF65-F5344CB8AC3E}">
        <p14:creationId xmlns:p14="http://schemas.microsoft.com/office/powerpoint/2010/main" val="341613733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572556-350A-35BD-51C9-110430569570}"/>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B74BF73-F7CB-C2FF-D8D2-08F3F05B8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EEBC147-58BF-097E-FA71-C339969D3925}"/>
              </a:ext>
            </a:extLst>
          </p:cNvPr>
          <p:cNvSpPr>
            <a:spLocks noGrp="1"/>
          </p:cNvSpPr>
          <p:nvPr>
            <p:ph type="title"/>
          </p:nvPr>
        </p:nvSpPr>
        <p:spPr>
          <a:xfrm>
            <a:off x="0" y="0"/>
            <a:ext cx="12191998" cy="929355"/>
          </a:xfrm>
        </p:spPr>
        <p:txBody>
          <a:bodyPr anchor="b">
            <a:noAutofit/>
          </a:bodyPr>
          <a:lstStyle/>
          <a:p>
            <a:pPr algn="ctr">
              <a:lnSpc>
                <a:spcPct val="150000"/>
              </a:lnSpc>
            </a:pPr>
            <a:r>
              <a:rPr lang="en-US" sz="6000" dirty="0">
                <a:solidFill>
                  <a:schemeClr val="accent1">
                    <a:lumMod val="75000"/>
                  </a:schemeClr>
                </a:solidFill>
                <a:latin typeface="Algerian" panose="04020705040A02060702" pitchFamily="82" charset="0"/>
              </a:rPr>
              <a:t>communion</a:t>
            </a:r>
          </a:p>
        </p:txBody>
      </p:sp>
      <p:sp>
        <p:nvSpPr>
          <p:cNvPr id="15" name="Rectangle 14">
            <a:extLst>
              <a:ext uri="{FF2B5EF4-FFF2-40B4-BE49-F238E27FC236}">
                <a16:creationId xmlns:a16="http://schemas.microsoft.com/office/drawing/2014/main" id="{E37ECE67-6126-5825-99E8-339DA3479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BF86E94-0D35-6F91-638F-756F156ED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B8DC40D2-C692-4AEA-0FEB-264BCAE0655A}"/>
              </a:ext>
            </a:extLst>
          </p:cNvPr>
          <p:cNvSpPr txBox="1"/>
          <p:nvPr/>
        </p:nvSpPr>
        <p:spPr>
          <a:xfrm>
            <a:off x="0" y="999797"/>
            <a:ext cx="12191998" cy="4708981"/>
          </a:xfrm>
          <a:prstGeom prst="rect">
            <a:avLst/>
          </a:prstGeom>
          <a:noFill/>
        </p:spPr>
        <p:txBody>
          <a:bodyPr wrap="square">
            <a:spAutoFit/>
          </a:bodyPr>
          <a:lstStyle/>
          <a:p>
            <a:pPr algn="ctr"/>
            <a:r>
              <a:rPr lang="fr-FR" sz="6000" b="1" dirty="0"/>
              <a:t>Tu es là présent, livré pour nous</a:t>
            </a:r>
          </a:p>
          <a:p>
            <a:pPr algn="ctr"/>
            <a:r>
              <a:rPr lang="fr-FR" sz="6000" b="1" dirty="0"/>
              <a:t>Toi le tout-petit, le serviteur.</a:t>
            </a:r>
          </a:p>
          <a:p>
            <a:pPr algn="ctr"/>
            <a:r>
              <a:rPr lang="fr-FR" sz="6000" b="1" dirty="0"/>
              <a:t>Toi, le Tout-Puissant, </a:t>
            </a:r>
          </a:p>
          <a:p>
            <a:pPr algn="ctr"/>
            <a:r>
              <a:rPr lang="fr-FR" sz="6000" b="1" dirty="0"/>
              <a:t>humblement tu t’abaisses.</a:t>
            </a:r>
          </a:p>
          <a:p>
            <a:pPr algn="ctr"/>
            <a:r>
              <a:rPr lang="fr-FR" sz="6000" b="1" dirty="0"/>
              <a:t>Tu fais ta demeure en nous Seigneur</a:t>
            </a:r>
          </a:p>
        </p:txBody>
      </p:sp>
    </p:spTree>
    <p:extLst>
      <p:ext uri="{BB962C8B-B14F-4D97-AF65-F5344CB8AC3E}">
        <p14:creationId xmlns:p14="http://schemas.microsoft.com/office/powerpoint/2010/main" val="37858348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49B447FE-DDA9-4B30-828A-59FC56912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6096002"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2884" y="609601"/>
            <a:ext cx="6858003" cy="5638801"/>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2217950"/>
            <a:ext cx="6103518" cy="4640049"/>
          </a:xfrm>
          <a:prstGeom prst="rect">
            <a:avLst/>
          </a:prstGeom>
          <a:gradFill>
            <a:gsLst>
              <a:gs pos="0">
                <a:schemeClr val="accent1">
                  <a:alpha val="0"/>
                </a:schemeClr>
              </a:gs>
              <a:gs pos="72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86C3B9CB-4E48-4726-B7B9-9E02F71B1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137312">
            <a:off x="565239" y="1211422"/>
            <a:ext cx="4640488" cy="4640488"/>
          </a:xfrm>
          <a:prstGeom prst="ellipse">
            <a:avLst/>
          </a:prstGeom>
          <a:gradFill>
            <a:gsLst>
              <a:gs pos="53000">
                <a:schemeClr val="accent1">
                  <a:alpha val="0"/>
                </a:schemeClr>
              </a:gs>
              <a:gs pos="100000">
                <a:schemeClr val="accent1">
                  <a:lumMod val="40000"/>
                  <a:lumOff val="60000"/>
                  <a:alpha val="1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0"/>
            <a:ext cx="6103519" cy="6870700"/>
          </a:xfrm>
          <a:prstGeom prst="rect">
            <a:avLst/>
          </a:prstGeom>
          <a:gradFill>
            <a:gsLst>
              <a:gs pos="24000">
                <a:schemeClr val="accent1">
                  <a:alpha val="0"/>
                </a:schemeClr>
              </a:gs>
              <a:gs pos="100000">
                <a:srgbClr val="000000">
                  <a:alpha val="71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re 1">
            <a:extLst>
              <a:ext uri="{FF2B5EF4-FFF2-40B4-BE49-F238E27FC236}">
                <a16:creationId xmlns:a16="http://schemas.microsoft.com/office/drawing/2014/main" id="{0CAF3FAD-2D32-E2AD-A0F7-5A28B9FE703D}"/>
              </a:ext>
            </a:extLst>
          </p:cNvPr>
          <p:cNvSpPr txBox="1">
            <a:spLocks/>
          </p:cNvSpPr>
          <p:nvPr/>
        </p:nvSpPr>
        <p:spPr>
          <a:xfrm>
            <a:off x="601640" y="2299383"/>
            <a:ext cx="4567686" cy="322038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Aft>
                <a:spcPts val="600"/>
              </a:spcAft>
            </a:pPr>
            <a:r>
              <a:rPr lang="en-US" sz="4800" cap="all" dirty="0">
                <a:solidFill>
                  <a:srgbClr val="FFFFFF"/>
                </a:solidFill>
                <a:latin typeface="Algerian" panose="04020705040A02060702" pitchFamily="82" charset="0"/>
              </a:rPr>
              <a:t>Action de</a:t>
            </a:r>
          </a:p>
          <a:p>
            <a:pPr algn="ctr">
              <a:lnSpc>
                <a:spcPct val="150000"/>
              </a:lnSpc>
              <a:spcAft>
                <a:spcPts val="600"/>
              </a:spcAft>
            </a:pPr>
            <a:r>
              <a:rPr lang="en-US" sz="4800" cap="all" dirty="0" err="1">
                <a:solidFill>
                  <a:srgbClr val="FFFFFF"/>
                </a:solidFill>
                <a:latin typeface="Algerian" panose="04020705040A02060702" pitchFamily="82" charset="0"/>
              </a:rPr>
              <a:t>grâces</a:t>
            </a:r>
            <a:endParaRPr lang="en-US" sz="4800" cap="all" dirty="0">
              <a:solidFill>
                <a:srgbClr val="FFFFFF"/>
              </a:solidFill>
              <a:latin typeface="Algerian" panose="04020705040A02060702" pitchFamily="82" charset="0"/>
            </a:endParaRPr>
          </a:p>
        </p:txBody>
      </p:sp>
      <p:pic>
        <p:nvPicPr>
          <p:cNvPr id="3" name="Image 2" descr="Une image contenant croquis, Dessin au trait, Dessin d’enfant, illustration&#10;&#10;Description générée automatiquement">
            <a:extLst>
              <a:ext uri="{FF2B5EF4-FFF2-40B4-BE49-F238E27FC236}">
                <a16:creationId xmlns:a16="http://schemas.microsoft.com/office/drawing/2014/main" id="{A2292B16-6D0A-9083-E242-B9B5FC9B411B}"/>
              </a:ext>
            </a:extLst>
          </p:cNvPr>
          <p:cNvPicPr>
            <a:picLocks noChangeAspect="1"/>
          </p:cNvPicPr>
          <p:nvPr/>
        </p:nvPicPr>
        <p:blipFill rotWithShape="1">
          <a:blip r:embed="rId2">
            <a:duotone>
              <a:schemeClr val="accent1">
                <a:shade val="45000"/>
                <a:satMod val="135000"/>
              </a:schemeClr>
              <a:prstClr val="white"/>
            </a:duotone>
          </a:blip>
          <a:srcRect t="3360" r="2" b="2"/>
          <a:stretch/>
        </p:blipFill>
        <p:spPr>
          <a:xfrm>
            <a:off x="6553199" y="457200"/>
            <a:ext cx="5181602" cy="5943600"/>
          </a:xfrm>
          <a:prstGeom prst="flowChartConnector">
            <a:avLst/>
          </a:prstGeom>
        </p:spPr>
      </p:pic>
    </p:spTree>
    <p:extLst>
      <p:ext uri="{BB962C8B-B14F-4D97-AF65-F5344CB8AC3E}">
        <p14:creationId xmlns:p14="http://schemas.microsoft.com/office/powerpoint/2010/main" val="29959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2D128F-E654-70C8-FE60-50E167754A0B}"/>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B299BBA-C01F-9CAC-3E0B-090BF5CA3F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DE5594C-45DF-169C-97A5-0712861DF33C}"/>
              </a:ext>
            </a:extLst>
          </p:cNvPr>
          <p:cNvSpPr>
            <a:spLocks noGrp="1"/>
          </p:cNvSpPr>
          <p:nvPr>
            <p:ph type="title"/>
          </p:nvPr>
        </p:nvSpPr>
        <p:spPr>
          <a:xfrm>
            <a:off x="0" y="9466"/>
            <a:ext cx="12191998" cy="842381"/>
          </a:xfrm>
        </p:spPr>
        <p:txBody>
          <a:bodyPr anchor="b">
            <a:noAutofit/>
          </a:bodyPr>
          <a:lstStyle/>
          <a:p>
            <a:pPr algn="ctr">
              <a:lnSpc>
                <a:spcPct val="150000"/>
              </a:lnSpc>
            </a:pPr>
            <a:br>
              <a:rPr lang="en-US" dirty="0">
                <a:solidFill>
                  <a:srgbClr val="FFC000"/>
                </a:solidFill>
                <a:latin typeface="Algerian" panose="04020705040A02060702" pitchFamily="82" charset="0"/>
              </a:rPr>
            </a:br>
            <a:r>
              <a:rPr lang="en-US" dirty="0">
                <a:solidFill>
                  <a:schemeClr val="accent1">
                    <a:lumMod val="75000"/>
                  </a:schemeClr>
                </a:solidFill>
                <a:latin typeface="Algerian" panose="04020705040A02060702" pitchFamily="82" charset="0"/>
              </a:rPr>
              <a:t>actions de </a:t>
            </a:r>
            <a:r>
              <a:rPr lang="en-US" dirty="0" err="1">
                <a:solidFill>
                  <a:schemeClr val="accent1">
                    <a:lumMod val="75000"/>
                  </a:schemeClr>
                </a:solidFill>
                <a:latin typeface="Algerian" panose="04020705040A02060702" pitchFamily="82" charset="0"/>
              </a:rPr>
              <a:t>grâces</a:t>
            </a:r>
            <a:endParaRPr lang="en-US" dirty="0">
              <a:solidFill>
                <a:schemeClr val="accent1">
                  <a:lumMod val="75000"/>
                </a:schemeClr>
              </a:solidFill>
              <a:latin typeface="Algerian" panose="04020705040A02060702" pitchFamily="82" charset="0"/>
            </a:endParaRPr>
          </a:p>
        </p:txBody>
      </p:sp>
      <p:sp>
        <p:nvSpPr>
          <p:cNvPr id="15" name="Rectangle 14">
            <a:extLst>
              <a:ext uri="{FF2B5EF4-FFF2-40B4-BE49-F238E27FC236}">
                <a16:creationId xmlns:a16="http://schemas.microsoft.com/office/drawing/2014/main" id="{6C7C5F53-A1BB-19F8-C765-7879F56C6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790C144-D67E-EA33-91CB-83BAB0A4B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7A802AAE-C95E-D495-5D6C-64701ECBC4C9}"/>
              </a:ext>
            </a:extLst>
          </p:cNvPr>
          <p:cNvSpPr txBox="1"/>
          <p:nvPr/>
        </p:nvSpPr>
        <p:spPr>
          <a:xfrm>
            <a:off x="-2" y="1137393"/>
            <a:ext cx="12192000" cy="4524315"/>
          </a:xfrm>
          <a:prstGeom prst="rect">
            <a:avLst/>
          </a:prstGeom>
          <a:noFill/>
        </p:spPr>
        <p:txBody>
          <a:bodyPr wrap="square">
            <a:spAutoFit/>
          </a:bodyPr>
          <a:lstStyle/>
          <a:p>
            <a:pPr algn="ctr"/>
            <a:r>
              <a:rPr lang="fr-FR" sz="7200" dirty="0">
                <a:latin typeface="Garamond" panose="02020404030301010803" pitchFamily="18" charset="0"/>
              </a:rPr>
              <a:t>Prends, Seigneur, et reçois, </a:t>
            </a:r>
          </a:p>
          <a:p>
            <a:pPr algn="ctr"/>
            <a:r>
              <a:rPr lang="fr-FR" sz="7200" dirty="0">
                <a:latin typeface="Garamond" panose="02020404030301010803" pitchFamily="18" charset="0"/>
              </a:rPr>
              <a:t>toute ma liberté,</a:t>
            </a:r>
          </a:p>
          <a:p>
            <a:pPr algn="ctr"/>
            <a:r>
              <a:rPr lang="fr-FR" sz="7200" dirty="0">
                <a:latin typeface="Garamond" panose="02020404030301010803" pitchFamily="18" charset="0"/>
              </a:rPr>
              <a:t>Ma mémoire, mon intelligence, toute ma volonté</a:t>
            </a:r>
          </a:p>
        </p:txBody>
      </p:sp>
      <p:pic>
        <p:nvPicPr>
          <p:cNvPr id="3" name="Image 2">
            <a:extLst>
              <a:ext uri="{FF2B5EF4-FFF2-40B4-BE49-F238E27FC236}">
                <a16:creationId xmlns:a16="http://schemas.microsoft.com/office/drawing/2014/main" id="{B40D6F54-910A-F880-D30E-03F798AE4762}"/>
              </a:ext>
            </a:extLst>
          </p:cNvPr>
          <p:cNvPicPr>
            <a:picLocks noChangeAspect="1"/>
          </p:cNvPicPr>
          <p:nvPr/>
        </p:nvPicPr>
        <p:blipFill>
          <a:blip r:embed="rId2"/>
          <a:stretch>
            <a:fillRect/>
          </a:stretch>
        </p:blipFill>
        <p:spPr>
          <a:xfrm>
            <a:off x="11064824" y="9466"/>
            <a:ext cx="1127176" cy="1518082"/>
          </a:xfrm>
          <a:prstGeom prst="rect">
            <a:avLst/>
          </a:prstGeom>
        </p:spPr>
      </p:pic>
    </p:spTree>
    <p:extLst>
      <p:ext uri="{BB962C8B-B14F-4D97-AF65-F5344CB8AC3E}">
        <p14:creationId xmlns:p14="http://schemas.microsoft.com/office/powerpoint/2010/main" val="39866673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1F71082-E6F4-B398-EB17-577F5B760FE6}"/>
              </a:ext>
            </a:extLst>
          </p:cNvPr>
          <p:cNvSpPr>
            <a:spLocks noGrp="1"/>
          </p:cNvSpPr>
          <p:nvPr>
            <p:ph type="title"/>
          </p:nvPr>
        </p:nvSpPr>
        <p:spPr>
          <a:xfrm>
            <a:off x="0" y="9466"/>
            <a:ext cx="12191998" cy="842381"/>
          </a:xfrm>
        </p:spPr>
        <p:txBody>
          <a:bodyPr anchor="b">
            <a:noAutofit/>
          </a:bodyPr>
          <a:lstStyle/>
          <a:p>
            <a:pPr algn="ctr">
              <a:lnSpc>
                <a:spcPct val="150000"/>
              </a:lnSpc>
            </a:pPr>
            <a:br>
              <a:rPr lang="en-US" dirty="0">
                <a:solidFill>
                  <a:srgbClr val="FFC000"/>
                </a:solidFill>
                <a:latin typeface="Algerian" panose="04020705040A02060702" pitchFamily="82" charset="0"/>
              </a:rPr>
            </a:br>
            <a:r>
              <a:rPr lang="en-US" dirty="0">
                <a:solidFill>
                  <a:schemeClr val="accent1">
                    <a:lumMod val="75000"/>
                  </a:schemeClr>
                </a:solidFill>
                <a:latin typeface="Algerian" panose="04020705040A02060702" pitchFamily="82" charset="0"/>
              </a:rPr>
              <a:t>actions de </a:t>
            </a:r>
            <a:r>
              <a:rPr lang="en-US" dirty="0" err="1">
                <a:solidFill>
                  <a:schemeClr val="accent1">
                    <a:lumMod val="75000"/>
                  </a:schemeClr>
                </a:solidFill>
                <a:latin typeface="Algerian" panose="04020705040A02060702" pitchFamily="82" charset="0"/>
              </a:rPr>
              <a:t>grâces</a:t>
            </a:r>
            <a:endParaRPr lang="en-US" dirty="0">
              <a:solidFill>
                <a:schemeClr val="accent1">
                  <a:lumMod val="75000"/>
                </a:schemeClr>
              </a:solidFill>
              <a:latin typeface="Algerian" panose="04020705040A02060702" pitchFamily="82" charset="0"/>
            </a:endParaRPr>
          </a:p>
        </p:txBody>
      </p:sp>
      <p:sp>
        <p:nvSpPr>
          <p:cNvPr id="15" name="Rectangle 14">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C23C5AAB-2D42-D5BE-4EAC-859D4CF3F538}"/>
              </a:ext>
            </a:extLst>
          </p:cNvPr>
          <p:cNvSpPr txBox="1"/>
          <p:nvPr/>
        </p:nvSpPr>
        <p:spPr>
          <a:xfrm>
            <a:off x="-2" y="1137393"/>
            <a:ext cx="12192000" cy="4154984"/>
          </a:xfrm>
          <a:prstGeom prst="rect">
            <a:avLst/>
          </a:prstGeom>
          <a:noFill/>
        </p:spPr>
        <p:txBody>
          <a:bodyPr wrap="square">
            <a:spAutoFit/>
          </a:bodyPr>
          <a:lstStyle/>
          <a:p>
            <a:pPr algn="ctr"/>
            <a:r>
              <a:rPr lang="fr-FR" sz="6600" b="1" dirty="0">
                <a:latin typeface="Garamond" panose="02020404030301010803" pitchFamily="18" charset="0"/>
              </a:rPr>
              <a:t>ET DONNE-MOI, </a:t>
            </a:r>
          </a:p>
          <a:p>
            <a:pPr algn="ctr"/>
            <a:r>
              <a:rPr lang="fr-FR" sz="6600" b="1" dirty="0">
                <a:latin typeface="Garamond" panose="02020404030301010803" pitchFamily="18" charset="0"/>
              </a:rPr>
              <a:t>DONNE-MOI,</a:t>
            </a:r>
          </a:p>
          <a:p>
            <a:pPr algn="ctr"/>
            <a:r>
              <a:rPr lang="fr-FR" sz="6600" b="1" dirty="0">
                <a:latin typeface="Garamond" panose="02020404030301010803" pitchFamily="18" charset="0"/>
              </a:rPr>
              <a:t>DONNE-MOI SEULEMENT DE T’AIMER. Bis</a:t>
            </a:r>
          </a:p>
        </p:txBody>
      </p:sp>
      <p:pic>
        <p:nvPicPr>
          <p:cNvPr id="3" name="Image 2">
            <a:extLst>
              <a:ext uri="{FF2B5EF4-FFF2-40B4-BE49-F238E27FC236}">
                <a16:creationId xmlns:a16="http://schemas.microsoft.com/office/drawing/2014/main" id="{9B47086A-F028-25DE-C8BC-628DC46F90E9}"/>
              </a:ext>
            </a:extLst>
          </p:cNvPr>
          <p:cNvPicPr>
            <a:picLocks noChangeAspect="1"/>
          </p:cNvPicPr>
          <p:nvPr/>
        </p:nvPicPr>
        <p:blipFill>
          <a:blip r:embed="rId2"/>
          <a:stretch>
            <a:fillRect/>
          </a:stretch>
        </p:blipFill>
        <p:spPr>
          <a:xfrm>
            <a:off x="11064824" y="9466"/>
            <a:ext cx="1127176" cy="1518082"/>
          </a:xfrm>
          <a:prstGeom prst="rect">
            <a:avLst/>
          </a:prstGeom>
        </p:spPr>
      </p:pic>
    </p:spTree>
    <p:extLst>
      <p:ext uri="{BB962C8B-B14F-4D97-AF65-F5344CB8AC3E}">
        <p14:creationId xmlns:p14="http://schemas.microsoft.com/office/powerpoint/2010/main" val="36714894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4E4C90-9D9E-B9C2-2463-7690D7933F07}"/>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63417F9-16CE-005C-2F98-30E916D57F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6B56A8F-F106-6631-B8BF-03168D6B6799}"/>
              </a:ext>
            </a:extLst>
          </p:cNvPr>
          <p:cNvSpPr>
            <a:spLocks noGrp="1"/>
          </p:cNvSpPr>
          <p:nvPr>
            <p:ph type="title"/>
          </p:nvPr>
        </p:nvSpPr>
        <p:spPr>
          <a:xfrm>
            <a:off x="0" y="9466"/>
            <a:ext cx="12191998" cy="842381"/>
          </a:xfrm>
        </p:spPr>
        <p:txBody>
          <a:bodyPr anchor="b">
            <a:noAutofit/>
          </a:bodyPr>
          <a:lstStyle/>
          <a:p>
            <a:pPr algn="ctr">
              <a:lnSpc>
                <a:spcPct val="150000"/>
              </a:lnSpc>
            </a:pPr>
            <a:br>
              <a:rPr lang="en-US" dirty="0">
                <a:solidFill>
                  <a:srgbClr val="FFC000"/>
                </a:solidFill>
                <a:latin typeface="Algerian" panose="04020705040A02060702" pitchFamily="82" charset="0"/>
              </a:rPr>
            </a:br>
            <a:r>
              <a:rPr lang="en-US" dirty="0">
                <a:solidFill>
                  <a:schemeClr val="accent1">
                    <a:lumMod val="75000"/>
                  </a:schemeClr>
                </a:solidFill>
                <a:latin typeface="Algerian" panose="04020705040A02060702" pitchFamily="82" charset="0"/>
              </a:rPr>
              <a:t>actions de </a:t>
            </a:r>
            <a:r>
              <a:rPr lang="en-US" dirty="0" err="1">
                <a:solidFill>
                  <a:schemeClr val="accent1">
                    <a:lumMod val="75000"/>
                  </a:schemeClr>
                </a:solidFill>
                <a:latin typeface="Algerian" panose="04020705040A02060702" pitchFamily="82" charset="0"/>
              </a:rPr>
              <a:t>grâces</a:t>
            </a:r>
            <a:endParaRPr lang="en-US" dirty="0">
              <a:solidFill>
                <a:schemeClr val="accent1">
                  <a:lumMod val="75000"/>
                </a:schemeClr>
              </a:solidFill>
              <a:latin typeface="Algerian" panose="04020705040A02060702" pitchFamily="82" charset="0"/>
            </a:endParaRPr>
          </a:p>
        </p:txBody>
      </p:sp>
      <p:sp>
        <p:nvSpPr>
          <p:cNvPr id="15" name="Rectangle 14">
            <a:extLst>
              <a:ext uri="{FF2B5EF4-FFF2-40B4-BE49-F238E27FC236}">
                <a16:creationId xmlns:a16="http://schemas.microsoft.com/office/drawing/2014/main" id="{207FA594-3249-1A2F-5F32-46001DF28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262B50-ED93-32B2-BC29-D3F006844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639BB81A-B85D-FA95-E957-C9CE53E25BF0}"/>
              </a:ext>
            </a:extLst>
          </p:cNvPr>
          <p:cNvSpPr txBox="1"/>
          <p:nvPr/>
        </p:nvSpPr>
        <p:spPr>
          <a:xfrm>
            <a:off x="-2" y="1137393"/>
            <a:ext cx="12192000" cy="4524315"/>
          </a:xfrm>
          <a:prstGeom prst="rect">
            <a:avLst/>
          </a:prstGeom>
          <a:noFill/>
        </p:spPr>
        <p:txBody>
          <a:bodyPr wrap="square">
            <a:spAutoFit/>
          </a:bodyPr>
          <a:lstStyle/>
          <a:p>
            <a:pPr algn="ctr"/>
            <a:r>
              <a:rPr lang="fr-FR" sz="7200" dirty="0">
                <a:latin typeface="Garamond" panose="02020404030301010803" pitchFamily="18" charset="0"/>
              </a:rPr>
              <a:t>Reçois tout ce que j’ai, </a:t>
            </a:r>
          </a:p>
          <a:p>
            <a:pPr algn="ctr"/>
            <a:r>
              <a:rPr lang="fr-FR" sz="7200" dirty="0">
                <a:latin typeface="Garamond" panose="02020404030301010803" pitchFamily="18" charset="0"/>
              </a:rPr>
              <a:t>Tout ce que je possède,</a:t>
            </a:r>
          </a:p>
          <a:p>
            <a:pPr algn="ctr"/>
            <a:r>
              <a:rPr lang="fr-FR" sz="7200" dirty="0">
                <a:latin typeface="Garamond" panose="02020404030301010803" pitchFamily="18" charset="0"/>
              </a:rPr>
              <a:t>C’est toi qui m’as tout donné, </a:t>
            </a:r>
          </a:p>
          <a:p>
            <a:pPr algn="ctr"/>
            <a:r>
              <a:rPr lang="fr-FR" sz="7200" dirty="0">
                <a:latin typeface="Garamond" panose="02020404030301010803" pitchFamily="18" charset="0"/>
              </a:rPr>
              <a:t>À toi, Seigneur, je le rends.</a:t>
            </a:r>
          </a:p>
        </p:txBody>
      </p:sp>
      <p:pic>
        <p:nvPicPr>
          <p:cNvPr id="3" name="Image 2">
            <a:extLst>
              <a:ext uri="{FF2B5EF4-FFF2-40B4-BE49-F238E27FC236}">
                <a16:creationId xmlns:a16="http://schemas.microsoft.com/office/drawing/2014/main" id="{16ED42AD-93E3-88B4-9E92-DCB19FFEBDC3}"/>
              </a:ext>
            </a:extLst>
          </p:cNvPr>
          <p:cNvPicPr>
            <a:picLocks noChangeAspect="1"/>
          </p:cNvPicPr>
          <p:nvPr/>
        </p:nvPicPr>
        <p:blipFill>
          <a:blip r:embed="rId2"/>
          <a:stretch>
            <a:fillRect/>
          </a:stretch>
        </p:blipFill>
        <p:spPr>
          <a:xfrm>
            <a:off x="11064824" y="9466"/>
            <a:ext cx="1127176" cy="1518082"/>
          </a:xfrm>
          <a:prstGeom prst="rect">
            <a:avLst/>
          </a:prstGeom>
        </p:spPr>
      </p:pic>
    </p:spTree>
    <p:extLst>
      <p:ext uri="{BB962C8B-B14F-4D97-AF65-F5344CB8AC3E}">
        <p14:creationId xmlns:p14="http://schemas.microsoft.com/office/powerpoint/2010/main" val="258492486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25495B-E444-F460-7858-1FA4B541F2F7}"/>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D71ACCE-BF83-50C2-8914-76F87C775D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58FD926-A7CA-1596-5255-7616CBCED6B8}"/>
              </a:ext>
            </a:extLst>
          </p:cNvPr>
          <p:cNvSpPr>
            <a:spLocks noGrp="1"/>
          </p:cNvSpPr>
          <p:nvPr>
            <p:ph type="title"/>
          </p:nvPr>
        </p:nvSpPr>
        <p:spPr>
          <a:xfrm>
            <a:off x="0" y="9466"/>
            <a:ext cx="12191998" cy="842381"/>
          </a:xfrm>
        </p:spPr>
        <p:txBody>
          <a:bodyPr anchor="b">
            <a:noAutofit/>
          </a:bodyPr>
          <a:lstStyle/>
          <a:p>
            <a:pPr algn="ctr">
              <a:lnSpc>
                <a:spcPct val="150000"/>
              </a:lnSpc>
            </a:pPr>
            <a:br>
              <a:rPr lang="en-US" dirty="0">
                <a:solidFill>
                  <a:srgbClr val="FFC000"/>
                </a:solidFill>
                <a:latin typeface="Algerian" panose="04020705040A02060702" pitchFamily="82" charset="0"/>
              </a:rPr>
            </a:br>
            <a:r>
              <a:rPr lang="en-US" dirty="0">
                <a:solidFill>
                  <a:schemeClr val="accent1">
                    <a:lumMod val="75000"/>
                  </a:schemeClr>
                </a:solidFill>
                <a:latin typeface="Algerian" panose="04020705040A02060702" pitchFamily="82" charset="0"/>
              </a:rPr>
              <a:t>actions de </a:t>
            </a:r>
            <a:r>
              <a:rPr lang="en-US" dirty="0" err="1">
                <a:solidFill>
                  <a:schemeClr val="accent1">
                    <a:lumMod val="75000"/>
                  </a:schemeClr>
                </a:solidFill>
                <a:latin typeface="Algerian" panose="04020705040A02060702" pitchFamily="82" charset="0"/>
              </a:rPr>
              <a:t>grâces</a:t>
            </a:r>
            <a:endParaRPr lang="en-US" dirty="0">
              <a:solidFill>
                <a:schemeClr val="accent1">
                  <a:lumMod val="75000"/>
                </a:schemeClr>
              </a:solidFill>
              <a:latin typeface="Algerian" panose="04020705040A02060702" pitchFamily="82" charset="0"/>
            </a:endParaRPr>
          </a:p>
        </p:txBody>
      </p:sp>
      <p:sp>
        <p:nvSpPr>
          <p:cNvPr id="15" name="Rectangle 14">
            <a:extLst>
              <a:ext uri="{FF2B5EF4-FFF2-40B4-BE49-F238E27FC236}">
                <a16:creationId xmlns:a16="http://schemas.microsoft.com/office/drawing/2014/main" id="{4B8B3342-B11A-B225-9083-CD6315A3BA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D036F66-7A09-C308-3B0C-46B203732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0563D42D-0467-3DD4-6185-98B3EFB23989}"/>
              </a:ext>
            </a:extLst>
          </p:cNvPr>
          <p:cNvSpPr txBox="1"/>
          <p:nvPr/>
        </p:nvSpPr>
        <p:spPr>
          <a:xfrm>
            <a:off x="-2" y="1137393"/>
            <a:ext cx="12192000" cy="4154984"/>
          </a:xfrm>
          <a:prstGeom prst="rect">
            <a:avLst/>
          </a:prstGeom>
          <a:noFill/>
        </p:spPr>
        <p:txBody>
          <a:bodyPr wrap="square">
            <a:spAutoFit/>
          </a:bodyPr>
          <a:lstStyle/>
          <a:p>
            <a:pPr algn="ctr"/>
            <a:r>
              <a:rPr lang="fr-FR" sz="6600" b="1" dirty="0">
                <a:latin typeface="Garamond" panose="02020404030301010803" pitchFamily="18" charset="0"/>
              </a:rPr>
              <a:t>ET DONNE-MOI, </a:t>
            </a:r>
          </a:p>
          <a:p>
            <a:pPr algn="ctr"/>
            <a:r>
              <a:rPr lang="fr-FR" sz="6600" b="1" dirty="0">
                <a:latin typeface="Garamond" panose="02020404030301010803" pitchFamily="18" charset="0"/>
              </a:rPr>
              <a:t>DONNE-MOI,</a:t>
            </a:r>
          </a:p>
          <a:p>
            <a:pPr algn="ctr"/>
            <a:r>
              <a:rPr lang="fr-FR" sz="6600" b="1" dirty="0">
                <a:latin typeface="Garamond" panose="02020404030301010803" pitchFamily="18" charset="0"/>
              </a:rPr>
              <a:t>DONNE-MOI SEULEMENT DE T’AIMER. Bis</a:t>
            </a:r>
          </a:p>
        </p:txBody>
      </p:sp>
      <p:pic>
        <p:nvPicPr>
          <p:cNvPr id="3" name="Image 2">
            <a:extLst>
              <a:ext uri="{FF2B5EF4-FFF2-40B4-BE49-F238E27FC236}">
                <a16:creationId xmlns:a16="http://schemas.microsoft.com/office/drawing/2014/main" id="{15AD6BF0-B923-F13C-6E2A-E6562E7059A2}"/>
              </a:ext>
            </a:extLst>
          </p:cNvPr>
          <p:cNvPicPr>
            <a:picLocks noChangeAspect="1"/>
          </p:cNvPicPr>
          <p:nvPr/>
        </p:nvPicPr>
        <p:blipFill>
          <a:blip r:embed="rId2"/>
          <a:stretch>
            <a:fillRect/>
          </a:stretch>
        </p:blipFill>
        <p:spPr>
          <a:xfrm>
            <a:off x="11064824" y="9466"/>
            <a:ext cx="1127176" cy="1518082"/>
          </a:xfrm>
          <a:prstGeom prst="rect">
            <a:avLst/>
          </a:prstGeom>
        </p:spPr>
      </p:pic>
    </p:spTree>
    <p:extLst>
      <p:ext uri="{BB962C8B-B14F-4D97-AF65-F5344CB8AC3E}">
        <p14:creationId xmlns:p14="http://schemas.microsoft.com/office/powerpoint/2010/main" val="557944001"/>
      </p:ext>
    </p:extLst>
  </p:cSld>
  <p:clrMapOvr>
    <a:masterClrMapping/>
  </p:clrMapOvr>
</p:sld>
</file>

<file path=ppt/theme/theme1.xml><?xml version="1.0" encoding="utf-8"?>
<a:theme xmlns:a="http://schemas.openxmlformats.org/drawingml/2006/main" name="Thème Office">
  <a:themeElements>
    <a:clrScheme name="Rouge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3165</TotalTime>
  <Words>2617</Words>
  <Application>Microsoft Office PowerPoint</Application>
  <PresentationFormat>Grand écran</PresentationFormat>
  <Paragraphs>317</Paragraphs>
  <Slides>106</Slides>
  <Notes>0</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106</vt:i4>
      </vt:variant>
    </vt:vector>
  </HeadingPairs>
  <TitlesOfParts>
    <vt:vector size="116" baseType="lpstr">
      <vt:lpstr>Algerian</vt:lpstr>
      <vt:lpstr>Arial</vt:lpstr>
      <vt:lpstr>Calibri</vt:lpstr>
      <vt:lpstr>Calibri Light</vt:lpstr>
      <vt:lpstr>Castellar</vt:lpstr>
      <vt:lpstr>Garamond</vt:lpstr>
      <vt:lpstr>Times New Roman</vt:lpstr>
      <vt:lpstr>Verdana</vt:lpstr>
      <vt:lpstr>Thème Office</vt:lpstr>
      <vt:lpstr>1_Thème Office</vt:lpstr>
      <vt:lpstr>Présentation PowerPoint</vt:lpstr>
      <vt:lpstr>Chant à l’esprit saint</vt:lpstr>
      <vt:lpstr>Chant à l’esprit saint</vt:lpstr>
      <vt:lpstr>Chant à l’esprit saint</vt:lpstr>
      <vt:lpstr>Chant à l’esprit saint</vt:lpstr>
      <vt:lpstr>Chant à l’esprit saint</vt:lpstr>
      <vt:lpstr>Chant à l’esprit saint</vt:lpstr>
      <vt:lpstr>Chant à l’esprit saint</vt:lpstr>
      <vt:lpstr>Chant à l’esprit saint</vt:lpstr>
      <vt:lpstr>Chant à l’esprit saint</vt:lpstr>
      <vt:lpstr>Chant à l’esprit saint</vt:lpstr>
      <vt:lpstr>Présentation PowerPoint</vt:lpstr>
      <vt:lpstr>Présentation PowerPoint</vt:lpstr>
      <vt:lpstr>Chant d’Entrée</vt:lpstr>
      <vt:lpstr>Présentation PowerPoint</vt:lpstr>
      <vt:lpstr>Chant d’Entrée</vt:lpstr>
      <vt:lpstr>Présentation PowerPoint</vt:lpstr>
      <vt:lpstr>Chant d’Entrée</vt:lpstr>
      <vt:lpstr>Présentation PowerPoint</vt:lpstr>
      <vt:lpstr>RITE PENITENTIEL</vt:lpstr>
      <vt:lpstr>Je confesse à Dieu</vt:lpstr>
      <vt:lpstr>Je confesse à Dieu</vt:lpstr>
      <vt:lpstr>Rite penitentiel</vt:lpstr>
      <vt:lpstr>Rite penitentiel</vt:lpstr>
      <vt:lpstr>Rite penitentiel</vt:lpstr>
      <vt:lpstr>Présentation PowerPoint</vt:lpstr>
      <vt:lpstr>Liturgie de la parole</vt:lpstr>
      <vt:lpstr>Présentation PowerPoint</vt:lpstr>
      <vt:lpstr>Présentation PowerPoint</vt:lpstr>
      <vt:lpstr>Présentation PowerPoint</vt:lpstr>
      <vt:lpstr>Psaume</vt:lpstr>
      <vt:lpstr>Psaume</vt:lpstr>
      <vt:lpstr>Psaume</vt:lpstr>
      <vt:lpstr>Psaume</vt:lpstr>
      <vt:lpstr>Psaume</vt:lpstr>
      <vt:lpstr>Psaume</vt:lpstr>
      <vt:lpstr>Psaume</vt:lpstr>
      <vt:lpstr>Présentation PowerPoint</vt:lpstr>
      <vt:lpstr>Présentation PowerPoint</vt:lpstr>
      <vt:lpstr>Présentation PowerPoint</vt:lpstr>
      <vt:lpstr>acclamation</vt:lpstr>
      <vt:lpstr>acclamation</vt:lpstr>
      <vt:lpstr>acclamation</vt:lpstr>
      <vt:lpstr>éCOUTONs LA PAROLE DE dIEU</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Credo</vt:lpstr>
      <vt:lpstr>Symbole des apôtres</vt:lpstr>
      <vt:lpstr>Symbole de nice constantinople</vt:lpstr>
      <vt:lpstr>Présentation PowerPoint</vt:lpstr>
      <vt:lpstr>Présentation PowerPoint</vt:lpstr>
      <vt:lpstr>Présentation PowerPoint</vt:lpstr>
      <vt:lpstr>Présentation PowerPoint</vt:lpstr>
      <vt:lpstr>Prière universelle</vt:lpstr>
      <vt:lpstr>Présentation PowerPoint</vt:lpstr>
      <vt:lpstr>Présentation PowerPoint</vt:lpstr>
      <vt:lpstr>Salve regina</vt:lpstr>
      <vt:lpstr>Présentation PowerPoint</vt:lpstr>
      <vt:lpstr>Présentation PowerPoint</vt:lpstr>
      <vt:lpstr>Chant après la parole</vt:lpstr>
      <vt:lpstr>Présentation PowerPoint</vt:lpstr>
      <vt:lpstr>Chant après la parole</vt:lpstr>
      <vt:lpstr>Présentation PowerPoint</vt:lpstr>
      <vt:lpstr>Chant après la parole</vt:lpstr>
      <vt:lpstr>Présentation PowerPoint</vt:lpstr>
      <vt:lpstr>Présentation PowerPoint</vt:lpstr>
      <vt:lpstr>Le peuple répond : </vt:lpstr>
      <vt:lpstr>Présentation PowerPoint</vt:lpstr>
      <vt:lpstr>Sanctus</vt:lpstr>
      <vt:lpstr>Sanctus</vt:lpstr>
      <vt:lpstr>Sanctus</vt:lpstr>
      <vt:lpstr>Sanctus</vt:lpstr>
      <vt:lpstr>Présentation PowerPoint</vt:lpstr>
      <vt:lpstr>Anamnèse</vt:lpstr>
      <vt:lpstr>Présentation PowerPoint</vt:lpstr>
      <vt:lpstr>Présentation PowerPoint</vt:lpstr>
      <vt:lpstr>Agneau de dieu</vt:lpstr>
      <vt:lpstr>Agneau de dieu</vt:lpstr>
      <vt:lpstr>Agneau de dieu</vt:lpstr>
      <vt:lpstr>Présentation PowerPoint</vt:lpstr>
      <vt:lpstr>Présentation PowerPoint</vt:lpstr>
      <vt:lpstr>communion</vt:lpstr>
      <vt:lpstr>communion</vt:lpstr>
      <vt:lpstr>communion</vt:lpstr>
      <vt:lpstr>communion</vt:lpstr>
      <vt:lpstr>communion</vt:lpstr>
      <vt:lpstr>communion</vt:lpstr>
      <vt:lpstr>communion</vt:lpstr>
      <vt:lpstr>Présentation PowerPoint</vt:lpstr>
      <vt:lpstr> actions de grâces</vt:lpstr>
      <vt:lpstr> actions de grâces</vt:lpstr>
      <vt:lpstr> actions de grâces</vt:lpstr>
      <vt:lpstr> actions de grâces</vt:lpstr>
      <vt:lpstr>Présentation PowerPoint</vt:lpstr>
      <vt:lpstr>Les annonces paroissiales</vt:lpstr>
      <vt:lpstr>Laissez venir à moi les petits enfants </vt:lpstr>
      <vt:lpstr>Présentation PowerPoint</vt:lpstr>
      <vt:lpstr>Présentation PowerPoint</vt:lpstr>
      <vt:lpstr>Envoi</vt:lpstr>
      <vt:lpstr>Envoi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Stéphanie MARIE-JUSTINE</dc:creator>
  <cp:lastModifiedBy>Stéphanie MARIE-JUSTINE</cp:lastModifiedBy>
  <cp:revision>444</cp:revision>
  <dcterms:created xsi:type="dcterms:W3CDTF">2023-12-19T11:28:35Z</dcterms:created>
  <dcterms:modified xsi:type="dcterms:W3CDTF">2024-12-12T16:09:26Z</dcterms:modified>
</cp:coreProperties>
</file>