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7"/>
  </p:notesMasterIdLst>
  <p:handoutMasterIdLst>
    <p:handoutMasterId r:id="rId128"/>
  </p:handoutMasterIdLst>
  <p:sldIdLst>
    <p:sldId id="256" r:id="rId2"/>
    <p:sldId id="257" r:id="rId3"/>
    <p:sldId id="259" r:id="rId4"/>
    <p:sldId id="258" r:id="rId5"/>
    <p:sldId id="467" r:id="rId6"/>
    <p:sldId id="464" r:id="rId7"/>
    <p:sldId id="468" r:id="rId8"/>
    <p:sldId id="465" r:id="rId9"/>
    <p:sldId id="469" r:id="rId10"/>
    <p:sldId id="466" r:id="rId11"/>
    <p:sldId id="265" r:id="rId12"/>
    <p:sldId id="266" r:id="rId13"/>
    <p:sldId id="268" r:id="rId14"/>
    <p:sldId id="273" r:id="rId15"/>
    <p:sldId id="274" r:id="rId16"/>
    <p:sldId id="275" r:id="rId17"/>
    <p:sldId id="277" r:id="rId18"/>
    <p:sldId id="368" r:id="rId19"/>
    <p:sldId id="480" r:id="rId20"/>
    <p:sldId id="370" r:id="rId21"/>
    <p:sldId id="369" r:id="rId22"/>
    <p:sldId id="481" r:id="rId23"/>
    <p:sldId id="286" r:id="rId24"/>
    <p:sldId id="287" r:id="rId25"/>
    <p:sldId id="288" r:id="rId26"/>
    <p:sldId id="289" r:id="rId27"/>
    <p:sldId id="479" r:id="rId28"/>
    <p:sldId id="293" r:id="rId29"/>
    <p:sldId id="478" r:id="rId30"/>
    <p:sldId id="295" r:id="rId31"/>
    <p:sldId id="477" r:id="rId32"/>
    <p:sldId id="297" r:id="rId33"/>
    <p:sldId id="382" r:id="rId34"/>
    <p:sldId id="299" r:id="rId35"/>
    <p:sldId id="300" r:id="rId36"/>
    <p:sldId id="301" r:id="rId37"/>
    <p:sldId id="383" r:id="rId38"/>
    <p:sldId id="373" r:id="rId39"/>
    <p:sldId id="305" r:id="rId40"/>
    <p:sldId id="306" r:id="rId41"/>
    <p:sldId id="307" r:id="rId42"/>
    <p:sldId id="312" r:id="rId43"/>
    <p:sldId id="313" r:id="rId44"/>
    <p:sldId id="314" r:id="rId45"/>
    <p:sldId id="315" r:id="rId46"/>
    <p:sldId id="317" r:id="rId47"/>
    <p:sldId id="316" r:id="rId48"/>
    <p:sldId id="463" r:id="rId49"/>
    <p:sldId id="455" r:id="rId50"/>
    <p:sldId id="462" r:id="rId51"/>
    <p:sldId id="456" r:id="rId52"/>
    <p:sldId id="461" r:id="rId53"/>
    <p:sldId id="457" r:id="rId54"/>
    <p:sldId id="460" r:id="rId55"/>
    <p:sldId id="458" r:id="rId56"/>
    <p:sldId id="459" r:id="rId57"/>
    <p:sldId id="322" r:id="rId58"/>
    <p:sldId id="323" r:id="rId59"/>
    <p:sldId id="326" r:id="rId60"/>
    <p:sldId id="470" r:id="rId61"/>
    <p:sldId id="472" r:id="rId62"/>
    <p:sldId id="471" r:id="rId63"/>
    <p:sldId id="328" r:id="rId64"/>
    <p:sldId id="432" r:id="rId65"/>
    <p:sldId id="330" r:id="rId66"/>
    <p:sldId id="331" r:id="rId67"/>
    <p:sldId id="332" r:id="rId68"/>
    <p:sldId id="388" r:id="rId69"/>
    <p:sldId id="389" r:id="rId70"/>
    <p:sldId id="333" r:id="rId71"/>
    <p:sldId id="334" r:id="rId72"/>
    <p:sldId id="336" r:id="rId73"/>
    <p:sldId id="335" r:id="rId74"/>
    <p:sldId id="450" r:id="rId75"/>
    <p:sldId id="444" r:id="rId76"/>
    <p:sldId id="451" r:id="rId77"/>
    <p:sldId id="445" r:id="rId78"/>
    <p:sldId id="452" r:id="rId79"/>
    <p:sldId id="446" r:id="rId80"/>
    <p:sldId id="453" r:id="rId81"/>
    <p:sldId id="447" r:id="rId82"/>
    <p:sldId id="454" r:id="rId83"/>
    <p:sldId id="448" r:id="rId84"/>
    <p:sldId id="348" r:id="rId85"/>
    <p:sldId id="349" r:id="rId86"/>
    <p:sldId id="416" r:id="rId87"/>
    <p:sldId id="441" r:id="rId88"/>
    <p:sldId id="351" r:id="rId89"/>
    <p:sldId id="442" r:id="rId90"/>
    <p:sldId id="443" r:id="rId91"/>
    <p:sldId id="352" r:id="rId92"/>
    <p:sldId id="399" r:id="rId93"/>
    <p:sldId id="433" r:id="rId94"/>
    <p:sldId id="400" r:id="rId95"/>
    <p:sldId id="401" r:id="rId96"/>
    <p:sldId id="402" r:id="rId97"/>
    <p:sldId id="403" r:id="rId98"/>
    <p:sldId id="404" r:id="rId99"/>
    <p:sldId id="405" r:id="rId100"/>
    <p:sldId id="406" r:id="rId101"/>
    <p:sldId id="407" r:id="rId102"/>
    <p:sldId id="408" r:id="rId103"/>
    <p:sldId id="409" r:id="rId104"/>
    <p:sldId id="410" r:id="rId105"/>
    <p:sldId id="411" r:id="rId106"/>
    <p:sldId id="412" r:id="rId107"/>
    <p:sldId id="413" r:id="rId108"/>
    <p:sldId id="414" r:id="rId109"/>
    <p:sldId id="415" r:id="rId110"/>
    <p:sldId id="353" r:id="rId111"/>
    <p:sldId id="473" r:id="rId112"/>
    <p:sldId id="474" r:id="rId113"/>
    <p:sldId id="475" r:id="rId114"/>
    <p:sldId id="476" r:id="rId115"/>
    <p:sldId id="357" r:id="rId116"/>
    <p:sldId id="360" r:id="rId117"/>
    <p:sldId id="362" r:id="rId118"/>
    <p:sldId id="361" r:id="rId119"/>
    <p:sldId id="440" r:id="rId120"/>
    <p:sldId id="434" r:id="rId121"/>
    <p:sldId id="439" r:id="rId122"/>
    <p:sldId id="435" r:id="rId123"/>
    <p:sldId id="438" r:id="rId124"/>
    <p:sldId id="436" r:id="rId125"/>
    <p:sldId id="437" r:id="rId126"/>
  </p:sldIdLst>
  <p:sldSz cx="12192000" cy="6858000"/>
  <p:notesSz cx="7559675" cy="10691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 /><Relationship Id="rId117" Type="http://schemas.openxmlformats.org/officeDocument/2006/relationships/slide" Target="slides/slide116.xml" /><Relationship Id="rId21" Type="http://schemas.openxmlformats.org/officeDocument/2006/relationships/slide" Target="slides/slide20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63" Type="http://schemas.openxmlformats.org/officeDocument/2006/relationships/slide" Target="slides/slide62.xml" /><Relationship Id="rId68" Type="http://schemas.openxmlformats.org/officeDocument/2006/relationships/slide" Target="slides/slide67.xml" /><Relationship Id="rId84" Type="http://schemas.openxmlformats.org/officeDocument/2006/relationships/slide" Target="slides/slide83.xml" /><Relationship Id="rId89" Type="http://schemas.openxmlformats.org/officeDocument/2006/relationships/slide" Target="slides/slide88.xml" /><Relationship Id="rId112" Type="http://schemas.openxmlformats.org/officeDocument/2006/relationships/slide" Target="slides/slide111.xml" /><Relationship Id="rId16" Type="http://schemas.openxmlformats.org/officeDocument/2006/relationships/slide" Target="slides/slide15.xml" /><Relationship Id="rId107" Type="http://schemas.openxmlformats.org/officeDocument/2006/relationships/slide" Target="slides/slide106.xml" /><Relationship Id="rId11" Type="http://schemas.openxmlformats.org/officeDocument/2006/relationships/slide" Target="slides/slide10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74" Type="http://schemas.openxmlformats.org/officeDocument/2006/relationships/slide" Target="slides/slide73.xml" /><Relationship Id="rId79" Type="http://schemas.openxmlformats.org/officeDocument/2006/relationships/slide" Target="slides/slide78.xml" /><Relationship Id="rId102" Type="http://schemas.openxmlformats.org/officeDocument/2006/relationships/slide" Target="slides/slide101.xml" /><Relationship Id="rId123" Type="http://schemas.openxmlformats.org/officeDocument/2006/relationships/slide" Target="slides/slide122.xml" /><Relationship Id="rId128" Type="http://schemas.openxmlformats.org/officeDocument/2006/relationships/handoutMaster" Target="handoutMasters/handoutMaster1.xml" /><Relationship Id="rId5" Type="http://schemas.openxmlformats.org/officeDocument/2006/relationships/slide" Target="slides/slide4.xml" /><Relationship Id="rId90" Type="http://schemas.openxmlformats.org/officeDocument/2006/relationships/slide" Target="slides/slide89.xml" /><Relationship Id="rId95" Type="http://schemas.openxmlformats.org/officeDocument/2006/relationships/slide" Target="slides/slide94.xml" /><Relationship Id="rId19" Type="http://schemas.openxmlformats.org/officeDocument/2006/relationships/slide" Target="slides/slide1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slide" Target="slides/slide63.xml" /><Relationship Id="rId69" Type="http://schemas.openxmlformats.org/officeDocument/2006/relationships/slide" Target="slides/slide68.xml" /><Relationship Id="rId77" Type="http://schemas.openxmlformats.org/officeDocument/2006/relationships/slide" Target="slides/slide76.xml" /><Relationship Id="rId100" Type="http://schemas.openxmlformats.org/officeDocument/2006/relationships/slide" Target="slides/slide99.xml" /><Relationship Id="rId105" Type="http://schemas.openxmlformats.org/officeDocument/2006/relationships/slide" Target="slides/slide104.xml" /><Relationship Id="rId113" Type="http://schemas.openxmlformats.org/officeDocument/2006/relationships/slide" Target="slides/slide112.xml" /><Relationship Id="rId118" Type="http://schemas.openxmlformats.org/officeDocument/2006/relationships/slide" Target="slides/slide117.xml" /><Relationship Id="rId126" Type="http://schemas.openxmlformats.org/officeDocument/2006/relationships/slide" Target="slides/slide125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72" Type="http://schemas.openxmlformats.org/officeDocument/2006/relationships/slide" Target="slides/slide71.xml" /><Relationship Id="rId80" Type="http://schemas.openxmlformats.org/officeDocument/2006/relationships/slide" Target="slides/slide79.xml" /><Relationship Id="rId85" Type="http://schemas.openxmlformats.org/officeDocument/2006/relationships/slide" Target="slides/slide84.xml" /><Relationship Id="rId93" Type="http://schemas.openxmlformats.org/officeDocument/2006/relationships/slide" Target="slides/slide92.xml" /><Relationship Id="rId98" Type="http://schemas.openxmlformats.org/officeDocument/2006/relationships/slide" Target="slides/slide97.xml" /><Relationship Id="rId121" Type="http://schemas.openxmlformats.org/officeDocument/2006/relationships/slide" Target="slides/slide120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Relationship Id="rId67" Type="http://schemas.openxmlformats.org/officeDocument/2006/relationships/slide" Target="slides/slide66.xml" /><Relationship Id="rId103" Type="http://schemas.openxmlformats.org/officeDocument/2006/relationships/slide" Target="slides/slide102.xml" /><Relationship Id="rId108" Type="http://schemas.openxmlformats.org/officeDocument/2006/relationships/slide" Target="slides/slide107.xml" /><Relationship Id="rId116" Type="http://schemas.openxmlformats.org/officeDocument/2006/relationships/slide" Target="slides/slide115.xml" /><Relationship Id="rId124" Type="http://schemas.openxmlformats.org/officeDocument/2006/relationships/slide" Target="slides/slide123.xml" /><Relationship Id="rId129" Type="http://schemas.openxmlformats.org/officeDocument/2006/relationships/presProps" Target="presProps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Relationship Id="rId70" Type="http://schemas.openxmlformats.org/officeDocument/2006/relationships/slide" Target="slides/slide69.xml" /><Relationship Id="rId75" Type="http://schemas.openxmlformats.org/officeDocument/2006/relationships/slide" Target="slides/slide74.xml" /><Relationship Id="rId83" Type="http://schemas.openxmlformats.org/officeDocument/2006/relationships/slide" Target="slides/slide82.xml" /><Relationship Id="rId88" Type="http://schemas.openxmlformats.org/officeDocument/2006/relationships/slide" Target="slides/slide87.xml" /><Relationship Id="rId91" Type="http://schemas.openxmlformats.org/officeDocument/2006/relationships/slide" Target="slides/slide90.xml" /><Relationship Id="rId96" Type="http://schemas.openxmlformats.org/officeDocument/2006/relationships/slide" Target="slides/slide95.xml" /><Relationship Id="rId111" Type="http://schemas.openxmlformats.org/officeDocument/2006/relationships/slide" Target="slides/slide110.xml" /><Relationship Id="rId132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106" Type="http://schemas.openxmlformats.org/officeDocument/2006/relationships/slide" Target="slides/slide105.xml" /><Relationship Id="rId114" Type="http://schemas.openxmlformats.org/officeDocument/2006/relationships/slide" Target="slides/slide113.xml" /><Relationship Id="rId119" Type="http://schemas.openxmlformats.org/officeDocument/2006/relationships/slide" Target="slides/slide118.xml" /><Relationship Id="rId127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slide" Target="slides/slide64.xml" /><Relationship Id="rId73" Type="http://schemas.openxmlformats.org/officeDocument/2006/relationships/slide" Target="slides/slide72.xml" /><Relationship Id="rId78" Type="http://schemas.openxmlformats.org/officeDocument/2006/relationships/slide" Target="slides/slide77.xml" /><Relationship Id="rId81" Type="http://schemas.openxmlformats.org/officeDocument/2006/relationships/slide" Target="slides/slide80.xml" /><Relationship Id="rId86" Type="http://schemas.openxmlformats.org/officeDocument/2006/relationships/slide" Target="slides/slide85.xml" /><Relationship Id="rId94" Type="http://schemas.openxmlformats.org/officeDocument/2006/relationships/slide" Target="slides/slide93.xml" /><Relationship Id="rId99" Type="http://schemas.openxmlformats.org/officeDocument/2006/relationships/slide" Target="slides/slide98.xml" /><Relationship Id="rId101" Type="http://schemas.openxmlformats.org/officeDocument/2006/relationships/slide" Target="slides/slide100.xml" /><Relationship Id="rId122" Type="http://schemas.openxmlformats.org/officeDocument/2006/relationships/slide" Target="slides/slide121.xml" /><Relationship Id="rId13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9" Type="http://schemas.openxmlformats.org/officeDocument/2006/relationships/slide" Target="slides/slide38.xml" /><Relationship Id="rId109" Type="http://schemas.openxmlformats.org/officeDocument/2006/relationships/slide" Target="slides/slide108.xml" /><Relationship Id="rId34" Type="http://schemas.openxmlformats.org/officeDocument/2006/relationships/slide" Target="slides/slide33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76" Type="http://schemas.openxmlformats.org/officeDocument/2006/relationships/slide" Target="slides/slide75.xml" /><Relationship Id="rId97" Type="http://schemas.openxmlformats.org/officeDocument/2006/relationships/slide" Target="slides/slide96.xml" /><Relationship Id="rId104" Type="http://schemas.openxmlformats.org/officeDocument/2006/relationships/slide" Target="slides/slide103.xml" /><Relationship Id="rId120" Type="http://schemas.openxmlformats.org/officeDocument/2006/relationships/slide" Target="slides/slide119.xml" /><Relationship Id="rId125" Type="http://schemas.openxmlformats.org/officeDocument/2006/relationships/slide" Target="slides/slide124.xml" /><Relationship Id="rId7" Type="http://schemas.openxmlformats.org/officeDocument/2006/relationships/slide" Target="slides/slide6.xml" /><Relationship Id="rId71" Type="http://schemas.openxmlformats.org/officeDocument/2006/relationships/slide" Target="slides/slide70.xml" /><Relationship Id="rId92" Type="http://schemas.openxmlformats.org/officeDocument/2006/relationships/slide" Target="slides/slide91.xml" /><Relationship Id="rId2" Type="http://schemas.openxmlformats.org/officeDocument/2006/relationships/slide" Target="slides/slide1.xml" /><Relationship Id="rId29" Type="http://schemas.openxmlformats.org/officeDocument/2006/relationships/slide" Target="slides/slide28.xml" /><Relationship Id="rId24" Type="http://schemas.openxmlformats.org/officeDocument/2006/relationships/slide" Target="slides/slide23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66" Type="http://schemas.openxmlformats.org/officeDocument/2006/relationships/slide" Target="slides/slide65.xml" /><Relationship Id="rId87" Type="http://schemas.openxmlformats.org/officeDocument/2006/relationships/slide" Target="slides/slide86.xml" /><Relationship Id="rId110" Type="http://schemas.openxmlformats.org/officeDocument/2006/relationships/slide" Target="slides/slide109.xml" /><Relationship Id="rId115" Type="http://schemas.openxmlformats.org/officeDocument/2006/relationships/slide" Target="slides/slide114.xml" /><Relationship Id="rId131" Type="http://schemas.openxmlformats.org/officeDocument/2006/relationships/theme" Target="theme/theme1.xml" /><Relationship Id="rId61" Type="http://schemas.openxmlformats.org/officeDocument/2006/relationships/slide" Target="slides/slide60.xml" /><Relationship Id="rId82" Type="http://schemas.openxmlformats.org/officeDocument/2006/relationships/slide" Target="slides/slide8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8E3ED82-B4CC-16F4-3071-F9226F523AA7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>
            <a:lvl1pPr eaLnBrk="1" fontAlgn="auto">
              <a:spcBef>
                <a:spcPts val="0"/>
              </a:spcBef>
              <a:spcAft>
                <a:spcPts val="0"/>
              </a:spcAft>
              <a:defRPr sz="1400" ker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95511DD-25BC-7B01-7B1B-C83F5B271332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>
            <a:lvl1pPr algn="r" eaLnBrk="1" fontAlgn="auto">
              <a:spcBef>
                <a:spcPts val="0"/>
              </a:spcBef>
              <a:spcAft>
                <a:spcPts val="0"/>
              </a:spcAft>
              <a:defRPr sz="1400" ker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9604B95-45B1-E773-C1A6-F11447DF6164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>
            <a:noAutofit/>
          </a:bodyPr>
          <a:lstStyle>
            <a:lvl1pPr eaLnBrk="1" fontAlgn="auto">
              <a:spcBef>
                <a:spcPts val="0"/>
              </a:spcBef>
              <a:spcAft>
                <a:spcPts val="0"/>
              </a:spcAft>
              <a:defRPr sz="1400" ker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30D12CD-BE8C-DB99-DA5A-B8457AACC087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numCol="1" anchor="b" anchorCtr="0" compatLnSpc="1">
            <a:prstTxWarp prst="textNoShape">
              <a:avLst/>
            </a:prstTxWarp>
            <a:noAutofit/>
          </a:bodyPr>
          <a:lstStyle>
            <a:lvl1pPr algn="r" eaLnBrk="1">
              <a:defRPr sz="14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  <a:cs typeface="Lucida Sans" panose="020B0602030504020204" pitchFamily="34" charset="0"/>
              </a:defRPr>
            </a:lvl1pPr>
          </a:lstStyle>
          <a:p>
            <a:fld id="{80621BBE-60F3-4BDE-9C9D-3CB6BF6584D3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>
            <a:extLst>
              <a:ext uri="{FF2B5EF4-FFF2-40B4-BE49-F238E27FC236}">
                <a16:creationId xmlns:a16="http://schemas.microsoft.com/office/drawing/2014/main" id="{DE540BDE-50FD-6F13-4A8E-60E19CA8AF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15900" y="812800"/>
            <a:ext cx="7127875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46BE631-ACC2-D80D-EEB5-3770E303B471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fr-FR" noProof="0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03A1F037-A205-97EA-9A30-C4D297F57C7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85FF83E-8AC4-7787-1CF4-26FB21E73C6C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6AFBCC-385D-122C-2E62-427B6C31FE9A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6E3F50-32C8-829A-685D-E1A403D27F4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eaLnBrk="1">
              <a:defRPr sz="1400">
                <a:solidFill>
                  <a:srgbClr val="000000"/>
                </a:solidFill>
                <a:latin typeface="Liberation Serif"/>
                <a:ea typeface="Segoe UI" panose="020B0502040204020203" pitchFamily="34" charset="0"/>
                <a:cs typeface="Tahoma" panose="020B0604030504040204" pitchFamily="34" charset="0"/>
              </a:defRPr>
            </a:lvl1pPr>
          </a:lstStyle>
          <a:p>
            <a:fld id="{163C36DF-C85E-4AE3-9E4C-98825C2CD5D9}" type="slidenum">
              <a:rPr lang="fr-FR" altLang="en-US"/>
              <a:pPr/>
              <a:t>‹N°›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0"/>
      </a:spcBef>
      <a:spcAft>
        <a:spcPct val="0"/>
      </a:spcAft>
      <a:defRPr lang="fr-FR" sz="2000" kern="1200">
        <a:solidFill>
          <a:srgbClr val="000000"/>
        </a:solidFill>
        <a:highlight>
          <a:scrgbClr r="0" g="0" b="0">
            <a:alpha val="0"/>
          </a:scrgbClr>
        </a:highlight>
        <a:latin typeface="Liberation Sans" pitchFamily="18"/>
        <a:ea typeface="Microsoft YaHei" pitchFamily="2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anose="020B0503020204020204" pitchFamily="34" charset="-122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anose="020B0503020204020204" pitchFamily="34" charset="-122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anose="020B0503020204020204" pitchFamily="34" charset="-122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 /><Relationship Id="rId1" Type="http://schemas.openxmlformats.org/officeDocument/2006/relationships/notesMaster" Target="../notesMasters/notesMaster1.xml" 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 /><Relationship Id="rId1" Type="http://schemas.openxmlformats.org/officeDocument/2006/relationships/notesMaster" Target="../notesMasters/notesMaster1.xml" 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 /><Relationship Id="rId1" Type="http://schemas.openxmlformats.org/officeDocument/2006/relationships/notesMaster" Target="../notesMasters/notesMaster1.xml" 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 /><Relationship Id="rId1" Type="http://schemas.openxmlformats.org/officeDocument/2006/relationships/notesMaster" Target="../notesMasters/notesMaster1.xml" 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 /><Relationship Id="rId1" Type="http://schemas.openxmlformats.org/officeDocument/2006/relationships/notesMaster" Target="../notesMasters/notesMaster1.xml" 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 /><Relationship Id="rId1" Type="http://schemas.openxmlformats.org/officeDocument/2006/relationships/notesMaster" Target="../notesMasters/notesMaster1.xml" 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 /><Relationship Id="rId1" Type="http://schemas.openxmlformats.org/officeDocument/2006/relationships/notesMaster" Target="../notesMasters/notesMaster1.xml" 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 /><Relationship Id="rId1" Type="http://schemas.openxmlformats.org/officeDocument/2006/relationships/notesMaster" Target="../notesMasters/notesMaster1.xml" 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 /><Relationship Id="rId1" Type="http://schemas.openxmlformats.org/officeDocument/2006/relationships/notesMaster" Target="../notesMasters/notesMaster1.xml" 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 /><Relationship Id="rId1" Type="http://schemas.openxmlformats.org/officeDocument/2006/relationships/notesMaster" Target="../notesMasters/notesMaster1.xml" 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 /><Relationship Id="rId1" Type="http://schemas.openxmlformats.org/officeDocument/2006/relationships/notesMaster" Target="../notesMasters/notesMaster1.xml" 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 /><Relationship Id="rId1" Type="http://schemas.openxmlformats.org/officeDocument/2006/relationships/notesMaster" Target="../notesMasters/notesMaster1.xml" 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 /><Relationship Id="rId1" Type="http://schemas.openxmlformats.org/officeDocument/2006/relationships/notesMaster" Target="../notesMasters/notesMaster1.xml" 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 /><Relationship Id="rId1" Type="http://schemas.openxmlformats.org/officeDocument/2006/relationships/notesMaster" Target="../notesMasters/notesMaster1.xml" 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 /><Relationship Id="rId1" Type="http://schemas.openxmlformats.org/officeDocument/2006/relationships/notesMaster" Target="../notesMasters/notesMaster1.xml" 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 /><Relationship Id="rId1" Type="http://schemas.openxmlformats.org/officeDocument/2006/relationships/notesMaster" Target="../notesMasters/notesMaster1.xml" 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 /><Relationship Id="rId1" Type="http://schemas.openxmlformats.org/officeDocument/2006/relationships/notesMaster" Target="../notesMasters/notesMaster1.xml" 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 /><Relationship Id="rId1" Type="http://schemas.openxmlformats.org/officeDocument/2006/relationships/notesMaster" Target="../notesMasters/notesMaster1.xml" 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 /><Relationship Id="rId1" Type="http://schemas.openxmlformats.org/officeDocument/2006/relationships/notesMaster" Target="../notesMasters/notesMaster1.xml" 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 /><Relationship Id="rId1" Type="http://schemas.openxmlformats.org/officeDocument/2006/relationships/notesMaster" Target="../notesMasters/notesMaster1.xml" 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 /><Relationship Id="rId1" Type="http://schemas.openxmlformats.org/officeDocument/2006/relationships/notesMaster" Target="../notesMasters/notesMaster1.xml" 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 /><Relationship Id="rId1" Type="http://schemas.openxmlformats.org/officeDocument/2006/relationships/notesMaster" Target="../notesMasters/notesMaster1.xml" 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 /><Relationship Id="rId1" Type="http://schemas.openxmlformats.org/officeDocument/2006/relationships/notesMaster" Target="../notesMasters/notesMaster1.xml" 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 /><Relationship Id="rId1" Type="http://schemas.openxmlformats.org/officeDocument/2006/relationships/notesMaster" Target="../notesMasters/notesMaster1.xml" 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 /><Relationship Id="rId1" Type="http://schemas.openxmlformats.org/officeDocument/2006/relationships/notesMaster" Target="../notesMasters/notesMaster1.xml" 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 /><Relationship Id="rId1" Type="http://schemas.openxmlformats.org/officeDocument/2006/relationships/notesMaster" Target="../notesMasters/notesMaster1.xml" 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 /><Relationship Id="rId1" Type="http://schemas.openxmlformats.org/officeDocument/2006/relationships/notesMaster" Target="../notesMasters/notesMaster1.xml" 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 /><Relationship Id="rId1" Type="http://schemas.openxmlformats.org/officeDocument/2006/relationships/notesMaster" Target="../notesMasters/notesMaster1.xml" 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 /><Relationship Id="rId1" Type="http://schemas.openxmlformats.org/officeDocument/2006/relationships/notesMaster" Target="../notesMasters/notesMaster1.xml" 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 /><Relationship Id="rId1" Type="http://schemas.openxmlformats.org/officeDocument/2006/relationships/notesMaster" Target="../notesMasters/notesMaster1.xml" 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 /><Relationship Id="rId1" Type="http://schemas.openxmlformats.org/officeDocument/2006/relationships/notesMaster" Target="../notesMasters/notesMaster1.xml" 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 /><Relationship Id="rId1" Type="http://schemas.openxmlformats.org/officeDocument/2006/relationships/notesMaster" Target="../notesMasters/notesMaster1.xml" 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 /><Relationship Id="rId1" Type="http://schemas.openxmlformats.org/officeDocument/2006/relationships/notesMaster" Target="../notesMasters/notesMaster1.xml" 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 /><Relationship Id="rId1" Type="http://schemas.openxmlformats.org/officeDocument/2006/relationships/notesMaster" Target="../notesMasters/notesMaster1.xml" 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 /><Relationship Id="rId1" Type="http://schemas.openxmlformats.org/officeDocument/2006/relationships/notesMaster" Target="../notesMasters/notesMaster1.xml" 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 /><Relationship Id="rId1" Type="http://schemas.openxmlformats.org/officeDocument/2006/relationships/notesMaster" Target="../notesMasters/notesMaster1.xml" 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 /><Relationship Id="rId1" Type="http://schemas.openxmlformats.org/officeDocument/2006/relationships/notesMaster" Target="../notesMasters/notesMaster1.xml" 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 /><Relationship Id="rId1" Type="http://schemas.openxmlformats.org/officeDocument/2006/relationships/notesMaster" Target="../notesMasters/notesMaster1.xml" 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 /><Relationship Id="rId1" Type="http://schemas.openxmlformats.org/officeDocument/2006/relationships/notesMaster" Target="../notesMasters/notesMaster1.xml" 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 /><Relationship Id="rId1" Type="http://schemas.openxmlformats.org/officeDocument/2006/relationships/notesMaster" Target="../notesMasters/notesMaster1.xml" 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 /><Relationship Id="rId1" Type="http://schemas.openxmlformats.org/officeDocument/2006/relationships/notesMaster" Target="../notesMasters/notesMaster1.xml" 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 /><Relationship Id="rId1" Type="http://schemas.openxmlformats.org/officeDocument/2006/relationships/notesMaster" Target="../notesMasters/notesMaster1.xml" 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 /><Relationship Id="rId1" Type="http://schemas.openxmlformats.org/officeDocument/2006/relationships/notesMaster" Target="../notesMasters/notesMaster1.xml" 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 /><Relationship Id="rId1" Type="http://schemas.openxmlformats.org/officeDocument/2006/relationships/notesMaster" Target="../notesMasters/notesMaster1.xml" 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 /><Relationship Id="rId1" Type="http://schemas.openxmlformats.org/officeDocument/2006/relationships/notesMaster" Target="../notesMasters/notesMaster1.xml" 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 /><Relationship Id="rId1" Type="http://schemas.openxmlformats.org/officeDocument/2006/relationships/notesMaster" Target="../notesMasters/notesMaster1.xml" 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 /><Relationship Id="rId1" Type="http://schemas.openxmlformats.org/officeDocument/2006/relationships/notesMaster" Target="../notesMasters/notesMaster1.xml" 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 /><Relationship Id="rId1" Type="http://schemas.openxmlformats.org/officeDocument/2006/relationships/notesMaster" Target="../notesMasters/notesMaster1.xml" 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 /><Relationship Id="rId1" Type="http://schemas.openxmlformats.org/officeDocument/2006/relationships/notesMaster" Target="../notesMasters/notesMaster1.xml" 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 /><Relationship Id="rId1" Type="http://schemas.openxmlformats.org/officeDocument/2006/relationships/notesMaster" Target="../notesMasters/notesMaster1.xml" 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 /><Relationship Id="rId1" Type="http://schemas.openxmlformats.org/officeDocument/2006/relationships/notesMaster" Target="../notesMasters/notesMaster1.xml" 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 /><Relationship Id="rId1" Type="http://schemas.openxmlformats.org/officeDocument/2006/relationships/notesMaster" Target="../notesMasters/notesMaster1.xml" 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 /><Relationship Id="rId1" Type="http://schemas.openxmlformats.org/officeDocument/2006/relationships/notesMaster" Target="../notesMasters/notesMaster1.xml" 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 /><Relationship Id="rId1" Type="http://schemas.openxmlformats.org/officeDocument/2006/relationships/notesMaster" Target="../notesMasters/notesMaster1.xml" 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 /><Relationship Id="rId1" Type="http://schemas.openxmlformats.org/officeDocument/2006/relationships/notesMaster" Target="../notesMasters/notesMaster1.xml" 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 /><Relationship Id="rId1" Type="http://schemas.openxmlformats.org/officeDocument/2006/relationships/notesMaster" Target="../notesMasters/notesMaster1.xml" 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 /><Relationship Id="rId1" Type="http://schemas.openxmlformats.org/officeDocument/2006/relationships/notesMaster" Target="../notesMasters/notesMaster1.xml" 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 /><Relationship Id="rId1" Type="http://schemas.openxmlformats.org/officeDocument/2006/relationships/notesMaster" Target="../notesMasters/notesMaster1.xml" 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 /><Relationship Id="rId1" Type="http://schemas.openxmlformats.org/officeDocument/2006/relationships/notesMaster" Target="../notesMasters/notesMaster1.xml" 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 /><Relationship Id="rId1" Type="http://schemas.openxmlformats.org/officeDocument/2006/relationships/notesMaster" Target="../notesMasters/notesMaster1.xml" 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 /><Relationship Id="rId1" Type="http://schemas.openxmlformats.org/officeDocument/2006/relationships/notesMaster" Target="../notesMasters/notesMaster1.xml" 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 /><Relationship Id="rId1" Type="http://schemas.openxmlformats.org/officeDocument/2006/relationships/notesMaster" Target="../notesMasters/notesMaster1.xml" 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 /><Relationship Id="rId1" Type="http://schemas.openxmlformats.org/officeDocument/2006/relationships/notesMaster" Target="../notesMasters/notesMaster1.xml" 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 /><Relationship Id="rId1" Type="http://schemas.openxmlformats.org/officeDocument/2006/relationships/notesMaster" Target="../notesMasters/notesMaster1.xml" 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numéro de diapositive 6">
            <a:extLst>
              <a:ext uri="{FF2B5EF4-FFF2-40B4-BE49-F238E27FC236}">
                <a16:creationId xmlns:a16="http://schemas.microsoft.com/office/drawing/2014/main" id="{435DCC79-59AF-106C-30FD-6A02C6B17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1E1FFA77-284B-4FE2-85F4-FAB35D298663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1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2291" name="Espace réservé de l'image des diapositives 1">
            <a:extLst>
              <a:ext uri="{FF2B5EF4-FFF2-40B4-BE49-F238E27FC236}">
                <a16:creationId xmlns:a16="http://schemas.microsoft.com/office/drawing/2014/main" id="{FDFE0B8F-E870-AB0A-6D54-3442494C37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2C741570-B88C-6893-EA4B-BD4D4314560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u numéro de diapositive 6">
            <a:extLst>
              <a:ext uri="{FF2B5EF4-FFF2-40B4-BE49-F238E27FC236}">
                <a16:creationId xmlns:a16="http://schemas.microsoft.com/office/drawing/2014/main" id="{CB4B0A22-F3D7-BDAE-17BA-72F5AE32E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1B3AA8B6-BAE1-40F6-BBCB-87462A3DBCD8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10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30723" name="Espace réservé de l'image des diapositives 1">
            <a:extLst>
              <a:ext uri="{FF2B5EF4-FFF2-40B4-BE49-F238E27FC236}">
                <a16:creationId xmlns:a16="http://schemas.microsoft.com/office/drawing/2014/main" id="{354226FD-9C86-AF92-A9B8-9E061580FC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EFE4332C-FB17-931F-10C2-5B2192995A1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Espace réservé du numéro de diapositive 6">
            <a:extLst>
              <a:ext uri="{FF2B5EF4-FFF2-40B4-BE49-F238E27FC236}">
                <a16:creationId xmlns:a16="http://schemas.microsoft.com/office/drawing/2014/main" id="{13C62E3D-0720-701B-6CDF-45FCD3E37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66B1B43C-D426-4FEE-A943-34CBF2F8CD26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118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233475" name="Espace réservé de l'image des diapositives 1">
            <a:extLst>
              <a:ext uri="{FF2B5EF4-FFF2-40B4-BE49-F238E27FC236}">
                <a16:creationId xmlns:a16="http://schemas.microsoft.com/office/drawing/2014/main" id="{28131601-D947-DEDA-6FE8-27D5C47094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2C83FD85-BF44-B7FD-4CA9-C5403D05E4B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Espace réservé du numéro de diapositive 6">
            <a:extLst>
              <a:ext uri="{FF2B5EF4-FFF2-40B4-BE49-F238E27FC236}">
                <a16:creationId xmlns:a16="http://schemas.microsoft.com/office/drawing/2014/main" id="{4E9E701C-A465-5C13-9342-12A7D1506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35A93735-0B65-4137-B4B4-4421A4933F6C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119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235523" name="Espace réservé de l'image des diapositives 1">
            <a:extLst>
              <a:ext uri="{FF2B5EF4-FFF2-40B4-BE49-F238E27FC236}">
                <a16:creationId xmlns:a16="http://schemas.microsoft.com/office/drawing/2014/main" id="{01DDD0B6-70D7-079E-90BE-82620CCF36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9605F064-AB8D-BF46-5AA5-18094AEE401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Espace réservé du numéro de diapositive 6">
            <a:extLst>
              <a:ext uri="{FF2B5EF4-FFF2-40B4-BE49-F238E27FC236}">
                <a16:creationId xmlns:a16="http://schemas.microsoft.com/office/drawing/2014/main" id="{460BB314-4564-0D15-3E2A-E32E04F82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E7ABF0BE-8C9E-4477-A75C-CFC13A848910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120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237571" name="Espace réservé de l'image des diapositives 1">
            <a:extLst>
              <a:ext uri="{FF2B5EF4-FFF2-40B4-BE49-F238E27FC236}">
                <a16:creationId xmlns:a16="http://schemas.microsoft.com/office/drawing/2014/main" id="{2779CC02-8464-3428-111E-C8892004F0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CE0CA888-E09B-9CC4-C9AD-537FCE37AC8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Espace réservé du numéro de diapositive 6">
            <a:extLst>
              <a:ext uri="{FF2B5EF4-FFF2-40B4-BE49-F238E27FC236}">
                <a16:creationId xmlns:a16="http://schemas.microsoft.com/office/drawing/2014/main" id="{0558F96B-35E1-435D-039F-7F4F39F78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EB6FACFF-9FBC-4603-B3C5-21D3A99653DD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121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239619" name="Espace réservé de l'image des diapositives 1">
            <a:extLst>
              <a:ext uri="{FF2B5EF4-FFF2-40B4-BE49-F238E27FC236}">
                <a16:creationId xmlns:a16="http://schemas.microsoft.com/office/drawing/2014/main" id="{01400253-080B-3CEC-77CB-AD3A2125FD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C171FA08-A94B-F02C-AA62-D643CFCAFD2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Espace réservé du numéro de diapositive 6">
            <a:extLst>
              <a:ext uri="{FF2B5EF4-FFF2-40B4-BE49-F238E27FC236}">
                <a16:creationId xmlns:a16="http://schemas.microsoft.com/office/drawing/2014/main" id="{C81120E2-4817-7B37-B8A5-BB833562C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E7C10165-4E29-4469-BA42-DE60FE869584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122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241667" name="Espace réservé de l'image des diapositives 1">
            <a:extLst>
              <a:ext uri="{FF2B5EF4-FFF2-40B4-BE49-F238E27FC236}">
                <a16:creationId xmlns:a16="http://schemas.microsoft.com/office/drawing/2014/main" id="{D9213086-F34F-2A59-2E3B-833CF4DA88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612F47B4-16C2-4B7D-D2F9-D6B76E716EF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Espace réservé du numéro de diapositive 6">
            <a:extLst>
              <a:ext uri="{FF2B5EF4-FFF2-40B4-BE49-F238E27FC236}">
                <a16:creationId xmlns:a16="http://schemas.microsoft.com/office/drawing/2014/main" id="{47F30AC1-E23E-A0CB-515E-EB4D268BB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82B5D5CB-7A80-4D32-8B55-0066B93C5674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123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243715" name="Espace réservé de l'image des diapositives 1">
            <a:extLst>
              <a:ext uri="{FF2B5EF4-FFF2-40B4-BE49-F238E27FC236}">
                <a16:creationId xmlns:a16="http://schemas.microsoft.com/office/drawing/2014/main" id="{5EA39517-79A2-753D-E4C0-3FB59ECA73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7454445A-C6E1-EEEE-072E-03C2BC47B0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Espace réservé du numéro de diapositive 6">
            <a:extLst>
              <a:ext uri="{FF2B5EF4-FFF2-40B4-BE49-F238E27FC236}">
                <a16:creationId xmlns:a16="http://schemas.microsoft.com/office/drawing/2014/main" id="{4871B05D-D2C0-F665-B0F7-D4162DFB2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C175C779-E9C3-4DB6-A937-63CB95263DE7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124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245763" name="Espace réservé de l'image des diapositives 1">
            <a:extLst>
              <a:ext uri="{FF2B5EF4-FFF2-40B4-BE49-F238E27FC236}">
                <a16:creationId xmlns:a16="http://schemas.microsoft.com/office/drawing/2014/main" id="{B6B0F564-4B37-01C1-75F7-EE71F6A724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AC844370-59B2-B1E5-07AD-6422180D200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Espace réservé du numéro de diapositive 6">
            <a:extLst>
              <a:ext uri="{FF2B5EF4-FFF2-40B4-BE49-F238E27FC236}">
                <a16:creationId xmlns:a16="http://schemas.microsoft.com/office/drawing/2014/main" id="{224B3CB9-54CD-9D3D-D1AA-0EDEAB514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979AD904-192A-4F3B-A366-85BE2BB4E232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125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247811" name="Espace réservé de l'image des diapositives 1">
            <a:extLst>
              <a:ext uri="{FF2B5EF4-FFF2-40B4-BE49-F238E27FC236}">
                <a16:creationId xmlns:a16="http://schemas.microsoft.com/office/drawing/2014/main" id="{C1DF0DE7-4490-F162-2B11-7F44A025DE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035598A0-3FE7-F954-174E-E0DE775D1BA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u numéro de diapositive 6">
            <a:extLst>
              <a:ext uri="{FF2B5EF4-FFF2-40B4-BE49-F238E27FC236}">
                <a16:creationId xmlns:a16="http://schemas.microsoft.com/office/drawing/2014/main" id="{A512D336-4EDD-1739-7C4A-436A8A1A9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AA40E18C-067B-4F28-9354-1C58FBF21F9D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11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32771" name="Espace réservé de l'image des diapositives 1">
            <a:extLst>
              <a:ext uri="{FF2B5EF4-FFF2-40B4-BE49-F238E27FC236}">
                <a16:creationId xmlns:a16="http://schemas.microsoft.com/office/drawing/2014/main" id="{E00ACABA-B9F6-BD61-FA34-F6C2169D7B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5E854E0C-2CC9-6AB2-059F-19029D172A1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u numéro de diapositive 6">
            <a:extLst>
              <a:ext uri="{FF2B5EF4-FFF2-40B4-BE49-F238E27FC236}">
                <a16:creationId xmlns:a16="http://schemas.microsoft.com/office/drawing/2014/main" id="{97E12996-6E43-D94D-3015-9FAE53F4D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B3AF115B-4833-4B10-B5AC-E5DB2A61CBE3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12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34819" name="Espace réservé de l'image des diapositives 1">
            <a:extLst>
              <a:ext uri="{FF2B5EF4-FFF2-40B4-BE49-F238E27FC236}">
                <a16:creationId xmlns:a16="http://schemas.microsoft.com/office/drawing/2014/main" id="{603B7A5D-1F07-7FF8-8233-963AFE5839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9682809E-1BA5-9107-B3E8-793BAA26484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u numéro de diapositive 6">
            <a:extLst>
              <a:ext uri="{FF2B5EF4-FFF2-40B4-BE49-F238E27FC236}">
                <a16:creationId xmlns:a16="http://schemas.microsoft.com/office/drawing/2014/main" id="{CB473047-8274-CC20-559D-1AF5229D7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0ED1B974-2DEB-480E-A6B4-321E4555DD08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13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36867" name="Espace réservé de l'image des diapositives 1">
            <a:extLst>
              <a:ext uri="{FF2B5EF4-FFF2-40B4-BE49-F238E27FC236}">
                <a16:creationId xmlns:a16="http://schemas.microsoft.com/office/drawing/2014/main" id="{2EA2C1FD-8A12-8B0B-2BD8-7EA469F70B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C0F64B31-0591-696C-F9D4-70D7D00F9C8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u numéro de diapositive 6">
            <a:extLst>
              <a:ext uri="{FF2B5EF4-FFF2-40B4-BE49-F238E27FC236}">
                <a16:creationId xmlns:a16="http://schemas.microsoft.com/office/drawing/2014/main" id="{C9E56384-DF37-1347-B9CD-D3EDF596F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BCF134AE-DD1C-413D-BADC-5E0BF8EB4947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14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38915" name="Espace réservé de l'image des diapositives 1">
            <a:extLst>
              <a:ext uri="{FF2B5EF4-FFF2-40B4-BE49-F238E27FC236}">
                <a16:creationId xmlns:a16="http://schemas.microsoft.com/office/drawing/2014/main" id="{37348FBB-4C6C-6148-E25A-728D1A9E61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CFB301A4-4ACC-C524-9A70-59BFFAABB04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u numéro de diapositive 6">
            <a:extLst>
              <a:ext uri="{FF2B5EF4-FFF2-40B4-BE49-F238E27FC236}">
                <a16:creationId xmlns:a16="http://schemas.microsoft.com/office/drawing/2014/main" id="{2802F112-AA55-6870-2D41-7233A4CE6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FEC776A4-E60B-49DE-B8BC-AA781472D1DE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15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40963" name="Espace réservé de l'image des diapositives 1">
            <a:extLst>
              <a:ext uri="{FF2B5EF4-FFF2-40B4-BE49-F238E27FC236}">
                <a16:creationId xmlns:a16="http://schemas.microsoft.com/office/drawing/2014/main" id="{1B679E2C-156B-E198-A8BE-8F7064AC1A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848965C6-A48C-DA90-FFDD-01EB850A00B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u numéro de diapositive 6">
            <a:extLst>
              <a:ext uri="{FF2B5EF4-FFF2-40B4-BE49-F238E27FC236}">
                <a16:creationId xmlns:a16="http://schemas.microsoft.com/office/drawing/2014/main" id="{EA600878-3533-987E-ECD4-FB7AA904E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32143789-77DC-4FEB-A623-776E67E96A5B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16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43011" name="Espace réservé de l'image des diapositives 1">
            <a:extLst>
              <a:ext uri="{FF2B5EF4-FFF2-40B4-BE49-F238E27FC236}">
                <a16:creationId xmlns:a16="http://schemas.microsoft.com/office/drawing/2014/main" id="{6E21A157-723E-6207-E435-3F370331B7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7185B9E8-13CF-CAE7-4435-12540EE7720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u numéro de diapositive 6">
            <a:extLst>
              <a:ext uri="{FF2B5EF4-FFF2-40B4-BE49-F238E27FC236}">
                <a16:creationId xmlns:a16="http://schemas.microsoft.com/office/drawing/2014/main" id="{4A0A273D-F6D0-3A3A-282A-BDF7FEA7A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BB4069FE-526A-4C21-8BD4-5708AD832C6B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17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45059" name="Espace réservé de l'image des diapositives 1">
            <a:extLst>
              <a:ext uri="{FF2B5EF4-FFF2-40B4-BE49-F238E27FC236}">
                <a16:creationId xmlns:a16="http://schemas.microsoft.com/office/drawing/2014/main" id="{A80E5FFA-F090-9D61-9781-A8D387BD8F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E006C678-4574-83D9-1F1A-F5A0838975A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u numéro de diapositive 6">
            <a:extLst>
              <a:ext uri="{FF2B5EF4-FFF2-40B4-BE49-F238E27FC236}">
                <a16:creationId xmlns:a16="http://schemas.microsoft.com/office/drawing/2014/main" id="{05653D47-CA3C-7129-B27F-262F92840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F0E18C34-859B-43AF-B388-E4334390900E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18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47107" name="Espace réservé de l'image des diapositives 1">
            <a:extLst>
              <a:ext uri="{FF2B5EF4-FFF2-40B4-BE49-F238E27FC236}">
                <a16:creationId xmlns:a16="http://schemas.microsoft.com/office/drawing/2014/main" id="{E2E74893-78D9-EBEB-425C-E6107D1665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716F70A7-2A09-CA13-ADC5-306E5802FEE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u numéro de diapositive 6">
            <a:extLst>
              <a:ext uri="{FF2B5EF4-FFF2-40B4-BE49-F238E27FC236}">
                <a16:creationId xmlns:a16="http://schemas.microsoft.com/office/drawing/2014/main" id="{2F8DD7B5-A836-4117-0D06-C4D88F79F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4F357F02-A0F9-45DA-91B5-AB3938B87FA7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19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49155" name="Espace réservé de l'image des diapositives 1">
            <a:extLst>
              <a:ext uri="{FF2B5EF4-FFF2-40B4-BE49-F238E27FC236}">
                <a16:creationId xmlns:a16="http://schemas.microsoft.com/office/drawing/2014/main" id="{2DB3D344-8D16-6436-5FAF-794EA6E7B8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5DC68F81-4256-BA00-7E01-3B134A20629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numéro de diapositive 6">
            <a:extLst>
              <a:ext uri="{FF2B5EF4-FFF2-40B4-BE49-F238E27FC236}">
                <a16:creationId xmlns:a16="http://schemas.microsoft.com/office/drawing/2014/main" id="{D489069C-6D52-85CD-52B9-C819E2BF5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2343509D-5829-4811-B9AB-2DDC8384ADA2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2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4339" name="Espace réservé de l'image des diapositives 1">
            <a:extLst>
              <a:ext uri="{FF2B5EF4-FFF2-40B4-BE49-F238E27FC236}">
                <a16:creationId xmlns:a16="http://schemas.microsoft.com/office/drawing/2014/main" id="{F448887B-56B5-1CCC-C395-F2D28DBA6A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608236D1-8728-BF49-6B3A-FF23CD50B98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u numéro de diapositive 6">
            <a:extLst>
              <a:ext uri="{FF2B5EF4-FFF2-40B4-BE49-F238E27FC236}">
                <a16:creationId xmlns:a16="http://schemas.microsoft.com/office/drawing/2014/main" id="{47547394-BB3A-D213-5832-CEC9EC7B7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F64047CC-A03F-4E0C-A09F-B598132D4896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20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51203" name="Espace réservé de l'image des diapositives 1">
            <a:extLst>
              <a:ext uri="{FF2B5EF4-FFF2-40B4-BE49-F238E27FC236}">
                <a16:creationId xmlns:a16="http://schemas.microsoft.com/office/drawing/2014/main" id="{862A060C-9D70-E3DC-1DC3-B83442034D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4E187897-E9CC-BA2C-2E08-BD531FD8D20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u numéro de diapositive 6">
            <a:extLst>
              <a:ext uri="{FF2B5EF4-FFF2-40B4-BE49-F238E27FC236}">
                <a16:creationId xmlns:a16="http://schemas.microsoft.com/office/drawing/2014/main" id="{D052E444-4370-3BD0-1BE1-B23154A2B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E8EE4AAE-C7B1-4BD5-9867-2EED86328A64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21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53251" name="Espace réservé de l'image des diapositives 1">
            <a:extLst>
              <a:ext uri="{FF2B5EF4-FFF2-40B4-BE49-F238E27FC236}">
                <a16:creationId xmlns:a16="http://schemas.microsoft.com/office/drawing/2014/main" id="{1FA8C031-C0B2-BF42-FD0A-9334FE0418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6F01CF1D-7EFF-6468-111C-35569DD3292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u numéro de diapositive 6">
            <a:extLst>
              <a:ext uri="{FF2B5EF4-FFF2-40B4-BE49-F238E27FC236}">
                <a16:creationId xmlns:a16="http://schemas.microsoft.com/office/drawing/2014/main" id="{BDD8B556-24A2-7207-8EF0-A53FE2EE2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80E19BBA-5EB9-4024-AC82-47BC287122BA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22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55299" name="Espace réservé de l'image des diapositives 1">
            <a:extLst>
              <a:ext uri="{FF2B5EF4-FFF2-40B4-BE49-F238E27FC236}">
                <a16:creationId xmlns:a16="http://schemas.microsoft.com/office/drawing/2014/main" id="{C67CAFAF-963A-FD55-85E5-2F82BEB303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1B676676-C11F-A9A0-3DC3-5E62C6F94B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u numéro de diapositive 6">
            <a:extLst>
              <a:ext uri="{FF2B5EF4-FFF2-40B4-BE49-F238E27FC236}">
                <a16:creationId xmlns:a16="http://schemas.microsoft.com/office/drawing/2014/main" id="{D324D580-80E4-A567-F4EB-3F4A9690E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068E3880-B5B0-46EE-949D-62D34C01F323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23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57347" name="Espace réservé de l'image des diapositives 1">
            <a:extLst>
              <a:ext uri="{FF2B5EF4-FFF2-40B4-BE49-F238E27FC236}">
                <a16:creationId xmlns:a16="http://schemas.microsoft.com/office/drawing/2014/main" id="{F92C9B49-254C-FEF8-D5BF-5AD144BCC8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1D6FC2F5-D9E1-2EA4-1120-296B22C843C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u numéro de diapositive 6">
            <a:extLst>
              <a:ext uri="{FF2B5EF4-FFF2-40B4-BE49-F238E27FC236}">
                <a16:creationId xmlns:a16="http://schemas.microsoft.com/office/drawing/2014/main" id="{62B7B678-A371-4F0C-15D4-0CCDD7C0C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203BB6B4-9933-4F25-A10F-2A300E6418B0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24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59395" name="Espace réservé de l'image des diapositives 1">
            <a:extLst>
              <a:ext uri="{FF2B5EF4-FFF2-40B4-BE49-F238E27FC236}">
                <a16:creationId xmlns:a16="http://schemas.microsoft.com/office/drawing/2014/main" id="{92BC87FC-65A7-1326-202E-BC76B56A02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4851BD76-5B92-C6EB-DC57-9D71043B1E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u numéro de diapositive 6">
            <a:extLst>
              <a:ext uri="{FF2B5EF4-FFF2-40B4-BE49-F238E27FC236}">
                <a16:creationId xmlns:a16="http://schemas.microsoft.com/office/drawing/2014/main" id="{7DE5BC6C-1692-468D-DF1B-F5D4F6E71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00231838-27B9-42FF-91AF-0ED04926D12B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25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61443" name="Espace réservé de l'image des diapositives 1">
            <a:extLst>
              <a:ext uri="{FF2B5EF4-FFF2-40B4-BE49-F238E27FC236}">
                <a16:creationId xmlns:a16="http://schemas.microsoft.com/office/drawing/2014/main" id="{F768A334-7790-6E1C-EBC6-4F3CA1C69B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00309461-0565-320C-4E64-1ECB0DA619C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u numéro de diapositive 6">
            <a:extLst>
              <a:ext uri="{FF2B5EF4-FFF2-40B4-BE49-F238E27FC236}">
                <a16:creationId xmlns:a16="http://schemas.microsoft.com/office/drawing/2014/main" id="{A192F087-789E-EE63-7D0D-0F2CA05DE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A760E486-A19B-48D6-9214-A5217AB380FB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26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63491" name="Espace réservé de l'image des diapositives 1">
            <a:extLst>
              <a:ext uri="{FF2B5EF4-FFF2-40B4-BE49-F238E27FC236}">
                <a16:creationId xmlns:a16="http://schemas.microsoft.com/office/drawing/2014/main" id="{61949FCA-6F66-B821-C7C3-01304907DB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C72F45C0-7783-49F1-1CCE-F66BAEEB6E7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u numéro de diapositive 6">
            <a:extLst>
              <a:ext uri="{FF2B5EF4-FFF2-40B4-BE49-F238E27FC236}">
                <a16:creationId xmlns:a16="http://schemas.microsoft.com/office/drawing/2014/main" id="{5AF258C5-C7B6-B141-085A-047AC44B0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06F7E53E-08DE-461A-AE7B-19291918AE95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27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65539" name="Espace réservé de l'image des diapositives 1">
            <a:extLst>
              <a:ext uri="{FF2B5EF4-FFF2-40B4-BE49-F238E27FC236}">
                <a16:creationId xmlns:a16="http://schemas.microsoft.com/office/drawing/2014/main" id="{CB472F30-49F0-C3D6-3234-0729EF801F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7139BA83-2861-EB82-4DA7-53DFFE43772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u numéro de diapositive 6">
            <a:extLst>
              <a:ext uri="{FF2B5EF4-FFF2-40B4-BE49-F238E27FC236}">
                <a16:creationId xmlns:a16="http://schemas.microsoft.com/office/drawing/2014/main" id="{5642C22E-133A-CF7E-5D2A-51B2463F9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41A3E7DC-665F-43B4-A8FA-25F07B1539EF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28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67587" name="Espace réservé de l'image des diapositives 1">
            <a:extLst>
              <a:ext uri="{FF2B5EF4-FFF2-40B4-BE49-F238E27FC236}">
                <a16:creationId xmlns:a16="http://schemas.microsoft.com/office/drawing/2014/main" id="{FCA3D091-745F-A697-EDF0-07C0CCA363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07439DB6-0FFD-3089-C9A3-EB07A31E3D5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ce réservé du numéro de diapositive 6">
            <a:extLst>
              <a:ext uri="{FF2B5EF4-FFF2-40B4-BE49-F238E27FC236}">
                <a16:creationId xmlns:a16="http://schemas.microsoft.com/office/drawing/2014/main" id="{21FBD70F-73D1-8C96-9114-B09AE70FB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3FF4BBEE-E4AA-443E-A7C1-8AEB347900BF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29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69635" name="Espace réservé de l'image des diapositives 1">
            <a:extLst>
              <a:ext uri="{FF2B5EF4-FFF2-40B4-BE49-F238E27FC236}">
                <a16:creationId xmlns:a16="http://schemas.microsoft.com/office/drawing/2014/main" id="{CD4CE5A1-3B6A-AA84-C0C6-17EC87E619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6FB5E795-3B34-C536-BBD6-3FA3F03F514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numéro de diapositive 6">
            <a:extLst>
              <a:ext uri="{FF2B5EF4-FFF2-40B4-BE49-F238E27FC236}">
                <a16:creationId xmlns:a16="http://schemas.microsoft.com/office/drawing/2014/main" id="{68AF8DD5-8C03-34D1-24CA-4026176AF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F8A9DBC4-B167-4D98-8A3C-746E7FC5425F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3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6387" name="Espace réservé de l'image des diapositives 1">
            <a:extLst>
              <a:ext uri="{FF2B5EF4-FFF2-40B4-BE49-F238E27FC236}">
                <a16:creationId xmlns:a16="http://schemas.microsoft.com/office/drawing/2014/main" id="{FC313F36-529E-C7C4-91D9-67E09E7C0A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5DC95AAA-B67F-00D8-6A64-FE1D8D4CC2C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u numéro de diapositive 6">
            <a:extLst>
              <a:ext uri="{FF2B5EF4-FFF2-40B4-BE49-F238E27FC236}">
                <a16:creationId xmlns:a16="http://schemas.microsoft.com/office/drawing/2014/main" id="{22161A4C-AC3D-40B3-DB54-FD198716E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41525082-25BE-421F-8436-48E7F8B4FFB9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30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71683" name="Espace réservé de l'image des diapositives 1">
            <a:extLst>
              <a:ext uri="{FF2B5EF4-FFF2-40B4-BE49-F238E27FC236}">
                <a16:creationId xmlns:a16="http://schemas.microsoft.com/office/drawing/2014/main" id="{9F64C15C-2365-B981-60B0-F23F26A2FC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8108DA73-61FC-3563-D1A2-2A16BD48F29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ce réservé du numéro de diapositive 6">
            <a:extLst>
              <a:ext uri="{FF2B5EF4-FFF2-40B4-BE49-F238E27FC236}">
                <a16:creationId xmlns:a16="http://schemas.microsoft.com/office/drawing/2014/main" id="{2A265108-7CE3-235D-D96B-F8FAFE7DD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45234E75-B7EF-49A2-95D4-4EA0A381052B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31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73731" name="Espace réservé de l'image des diapositives 1">
            <a:extLst>
              <a:ext uri="{FF2B5EF4-FFF2-40B4-BE49-F238E27FC236}">
                <a16:creationId xmlns:a16="http://schemas.microsoft.com/office/drawing/2014/main" id="{A970B3DF-330A-7A66-0230-D5D3EF7080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09501A60-FDD8-0613-3F13-1582997C4DD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ce réservé du numéro de diapositive 6">
            <a:extLst>
              <a:ext uri="{FF2B5EF4-FFF2-40B4-BE49-F238E27FC236}">
                <a16:creationId xmlns:a16="http://schemas.microsoft.com/office/drawing/2014/main" id="{4A3286E3-61F5-1865-CFD2-81AD33FC9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0AAFBBF0-43EB-49C4-8166-194F9C4F541B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32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75779" name="Espace réservé de l'image des diapositives 1">
            <a:extLst>
              <a:ext uri="{FF2B5EF4-FFF2-40B4-BE49-F238E27FC236}">
                <a16:creationId xmlns:a16="http://schemas.microsoft.com/office/drawing/2014/main" id="{36C40A98-741C-4DC0-CDBD-16BB58997A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4136DA98-49CC-7851-AE5A-B9277D30658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ce réservé du numéro de diapositive 6">
            <a:extLst>
              <a:ext uri="{FF2B5EF4-FFF2-40B4-BE49-F238E27FC236}">
                <a16:creationId xmlns:a16="http://schemas.microsoft.com/office/drawing/2014/main" id="{2F3DFA7B-DB54-5383-9617-5AD1070DB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99F2B0EE-0E5B-4D2E-BA71-FC7EB949C3AC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33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77827" name="Espace réservé de l'image des diapositives 1">
            <a:extLst>
              <a:ext uri="{FF2B5EF4-FFF2-40B4-BE49-F238E27FC236}">
                <a16:creationId xmlns:a16="http://schemas.microsoft.com/office/drawing/2014/main" id="{3AD9B7EC-0F65-B55E-6DBB-BF87ECF2AC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D1DEF929-9670-0B79-3CB4-A0A7CF18A80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ce réservé du numéro de diapositive 6">
            <a:extLst>
              <a:ext uri="{FF2B5EF4-FFF2-40B4-BE49-F238E27FC236}">
                <a16:creationId xmlns:a16="http://schemas.microsoft.com/office/drawing/2014/main" id="{CA7428FD-07F6-F1C1-EF8E-F66189601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2693A3E4-4389-4C8B-ACCE-E5119EE12374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34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79875" name="Espace réservé de l'image des diapositives 1">
            <a:extLst>
              <a:ext uri="{FF2B5EF4-FFF2-40B4-BE49-F238E27FC236}">
                <a16:creationId xmlns:a16="http://schemas.microsoft.com/office/drawing/2014/main" id="{AE3479FA-BC51-0A87-2D10-00B66A9D65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BA5D77A4-94BA-4D66-D8C1-64B0EE7D4F1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ce réservé du numéro de diapositive 6">
            <a:extLst>
              <a:ext uri="{FF2B5EF4-FFF2-40B4-BE49-F238E27FC236}">
                <a16:creationId xmlns:a16="http://schemas.microsoft.com/office/drawing/2014/main" id="{CDF7670B-C8C1-F57B-3865-73861A3EC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360FAD59-FB23-4F2C-ADAC-D5F93F1BDA11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35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81923" name="Espace réservé de l'image des diapositives 1">
            <a:extLst>
              <a:ext uri="{FF2B5EF4-FFF2-40B4-BE49-F238E27FC236}">
                <a16:creationId xmlns:a16="http://schemas.microsoft.com/office/drawing/2014/main" id="{E9211C85-1B06-7AE3-663D-5F8F11ECCD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85F26A42-BB3E-5470-6E6F-1E81B5BD5F9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ce réservé du numéro de diapositive 6">
            <a:extLst>
              <a:ext uri="{FF2B5EF4-FFF2-40B4-BE49-F238E27FC236}">
                <a16:creationId xmlns:a16="http://schemas.microsoft.com/office/drawing/2014/main" id="{AB29B961-B258-308B-159F-BBA0C6233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104170A7-11D7-48CF-A260-16F81E289EC3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36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83971" name="Espace réservé de l'image des diapositives 1">
            <a:extLst>
              <a:ext uri="{FF2B5EF4-FFF2-40B4-BE49-F238E27FC236}">
                <a16:creationId xmlns:a16="http://schemas.microsoft.com/office/drawing/2014/main" id="{AD5D9470-7A11-71B3-98FF-6ACEC58E3C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F173B093-01EB-3402-5AA0-F3D3A0C9C33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u numéro de diapositive 6">
            <a:extLst>
              <a:ext uri="{FF2B5EF4-FFF2-40B4-BE49-F238E27FC236}">
                <a16:creationId xmlns:a16="http://schemas.microsoft.com/office/drawing/2014/main" id="{546F24B3-1D36-1A71-8448-BE6439573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10AEA507-F52B-4C20-8AF8-2242E096AA23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37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86019" name="Espace réservé de l'image des diapositives 1">
            <a:extLst>
              <a:ext uri="{FF2B5EF4-FFF2-40B4-BE49-F238E27FC236}">
                <a16:creationId xmlns:a16="http://schemas.microsoft.com/office/drawing/2014/main" id="{46EC412D-476C-91A1-2D0E-F060229A6A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458ED754-50B2-EEDA-101D-DBD5146EE2F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u numéro de diapositive 6">
            <a:extLst>
              <a:ext uri="{FF2B5EF4-FFF2-40B4-BE49-F238E27FC236}">
                <a16:creationId xmlns:a16="http://schemas.microsoft.com/office/drawing/2014/main" id="{A03A16BD-348D-20E0-BC8F-FF3B2DD44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B4981DC3-9A14-4B12-A469-53F035CC289F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38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88067" name="Espace réservé de l'image des diapositives 1">
            <a:extLst>
              <a:ext uri="{FF2B5EF4-FFF2-40B4-BE49-F238E27FC236}">
                <a16:creationId xmlns:a16="http://schemas.microsoft.com/office/drawing/2014/main" id="{B5F7F479-A142-EC0D-8ADB-A2688E17DA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C01BB9D2-D03C-9CAC-52EB-D0AE2135FEE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ce réservé du numéro de diapositive 6">
            <a:extLst>
              <a:ext uri="{FF2B5EF4-FFF2-40B4-BE49-F238E27FC236}">
                <a16:creationId xmlns:a16="http://schemas.microsoft.com/office/drawing/2014/main" id="{090EC944-2365-4F52-C451-87FCAFF9A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D6ABACF1-5198-4577-9C74-73B5D6493A3C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39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90115" name="Espace réservé de l'image des diapositives 1">
            <a:extLst>
              <a:ext uri="{FF2B5EF4-FFF2-40B4-BE49-F238E27FC236}">
                <a16:creationId xmlns:a16="http://schemas.microsoft.com/office/drawing/2014/main" id="{806E17AC-2D71-2B9D-FA89-86C06C5D71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6D7EEAA8-C933-9227-1DE2-3185DF886F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numéro de diapositive 6">
            <a:extLst>
              <a:ext uri="{FF2B5EF4-FFF2-40B4-BE49-F238E27FC236}">
                <a16:creationId xmlns:a16="http://schemas.microsoft.com/office/drawing/2014/main" id="{DEEDCE09-C0F6-64E3-E2F5-6334CB0B8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5AF5FD5E-DB8A-4A43-B66A-DFC2932371A7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4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8435" name="Espace réservé de l'image des diapositives 1">
            <a:extLst>
              <a:ext uri="{FF2B5EF4-FFF2-40B4-BE49-F238E27FC236}">
                <a16:creationId xmlns:a16="http://schemas.microsoft.com/office/drawing/2014/main" id="{55A3E2D7-D05E-627B-E8A9-A9DC8B66AA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9CBC320D-B422-EEC7-C0E7-215BDE15C14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ce réservé du numéro de diapositive 6">
            <a:extLst>
              <a:ext uri="{FF2B5EF4-FFF2-40B4-BE49-F238E27FC236}">
                <a16:creationId xmlns:a16="http://schemas.microsoft.com/office/drawing/2014/main" id="{F5415B00-279C-08D6-A2A3-46FAA37C4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9F065CB2-CF75-463A-9BFF-17E0BE37E7FF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40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92163" name="Espace réservé de l'image des diapositives 1">
            <a:extLst>
              <a:ext uri="{FF2B5EF4-FFF2-40B4-BE49-F238E27FC236}">
                <a16:creationId xmlns:a16="http://schemas.microsoft.com/office/drawing/2014/main" id="{C426A3E3-0180-528C-83BF-24E9E9DAAB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9F7A9172-EBAF-4337-E461-420F232C61D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ce réservé du numéro de diapositive 6">
            <a:extLst>
              <a:ext uri="{FF2B5EF4-FFF2-40B4-BE49-F238E27FC236}">
                <a16:creationId xmlns:a16="http://schemas.microsoft.com/office/drawing/2014/main" id="{FB7FF2F5-0D07-7DB6-FEC6-935D8FBEF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BE60A79E-63F9-44F3-BB14-7BF9578E349C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41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94211" name="Espace réservé de l'image des diapositives 1">
            <a:extLst>
              <a:ext uri="{FF2B5EF4-FFF2-40B4-BE49-F238E27FC236}">
                <a16:creationId xmlns:a16="http://schemas.microsoft.com/office/drawing/2014/main" id="{4066C8CF-9DBD-533D-F566-D7567B3A3E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EDEA4745-C78A-50D5-A650-5F6F139254B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ce réservé du numéro de diapositive 6">
            <a:extLst>
              <a:ext uri="{FF2B5EF4-FFF2-40B4-BE49-F238E27FC236}">
                <a16:creationId xmlns:a16="http://schemas.microsoft.com/office/drawing/2014/main" id="{386606C3-B578-A23E-1512-DCFA33E45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15113D1A-408B-42F9-BBE0-A2CE64AE2980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42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96259" name="Espace réservé de l'image des diapositives 1">
            <a:extLst>
              <a:ext uri="{FF2B5EF4-FFF2-40B4-BE49-F238E27FC236}">
                <a16:creationId xmlns:a16="http://schemas.microsoft.com/office/drawing/2014/main" id="{0D2CAB0A-3393-BC57-1C8A-505B2E0BD5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ECED1F91-078B-F303-980B-F01B144A439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ce réservé du numéro de diapositive 6">
            <a:extLst>
              <a:ext uri="{FF2B5EF4-FFF2-40B4-BE49-F238E27FC236}">
                <a16:creationId xmlns:a16="http://schemas.microsoft.com/office/drawing/2014/main" id="{66621DA2-5366-5B02-837D-32691492B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5E03DF4E-BC1F-4AF3-B40C-0DA3AA08E44C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43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98307" name="Espace réservé de l'image des diapositives 1">
            <a:extLst>
              <a:ext uri="{FF2B5EF4-FFF2-40B4-BE49-F238E27FC236}">
                <a16:creationId xmlns:a16="http://schemas.microsoft.com/office/drawing/2014/main" id="{F1960053-DA30-6A47-CB8D-B5AAEFBF4C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10704950-E761-ECD0-8E2E-6645C1AAD7B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Espace réservé du numéro de diapositive 6">
            <a:extLst>
              <a:ext uri="{FF2B5EF4-FFF2-40B4-BE49-F238E27FC236}">
                <a16:creationId xmlns:a16="http://schemas.microsoft.com/office/drawing/2014/main" id="{109FF5E2-2C52-F3A5-5596-DF1DB19F2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9665626B-4F91-494C-93BF-D470B700A0D5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44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00355" name="Espace réservé de l'image des diapositives 1">
            <a:extLst>
              <a:ext uri="{FF2B5EF4-FFF2-40B4-BE49-F238E27FC236}">
                <a16:creationId xmlns:a16="http://schemas.microsoft.com/office/drawing/2014/main" id="{D712FFE7-25F2-F944-9137-B26E7CF934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31B6D3CE-4617-58F1-59F4-C6600A20333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ce réservé du numéro de diapositive 6">
            <a:extLst>
              <a:ext uri="{FF2B5EF4-FFF2-40B4-BE49-F238E27FC236}">
                <a16:creationId xmlns:a16="http://schemas.microsoft.com/office/drawing/2014/main" id="{ED65A98B-F0DF-3A67-818B-BCA22035F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F4E1F9B9-B14C-4A13-B8E4-8C2FA7A66EA8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45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02403" name="Espace réservé de l'image des diapositives 1">
            <a:extLst>
              <a:ext uri="{FF2B5EF4-FFF2-40B4-BE49-F238E27FC236}">
                <a16:creationId xmlns:a16="http://schemas.microsoft.com/office/drawing/2014/main" id="{97234EEC-49A9-592E-8D9D-83AA74AFE4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52BC8A28-22EF-1BD7-3A18-6F356D33603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ce réservé du numéro de diapositive 6">
            <a:extLst>
              <a:ext uri="{FF2B5EF4-FFF2-40B4-BE49-F238E27FC236}">
                <a16:creationId xmlns:a16="http://schemas.microsoft.com/office/drawing/2014/main" id="{444E29D9-37A4-CACC-3B28-513B90A64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EBA40CA2-5A2D-4647-8431-67CC70B99856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46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04451" name="Espace réservé de l'image des diapositives 1">
            <a:extLst>
              <a:ext uri="{FF2B5EF4-FFF2-40B4-BE49-F238E27FC236}">
                <a16:creationId xmlns:a16="http://schemas.microsoft.com/office/drawing/2014/main" id="{5DBE1FBE-C3BD-39C2-D3AB-6856F096CF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14B6C566-EA38-908C-079F-B3A22EF6B3B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ce réservé du numéro de diapositive 6">
            <a:extLst>
              <a:ext uri="{FF2B5EF4-FFF2-40B4-BE49-F238E27FC236}">
                <a16:creationId xmlns:a16="http://schemas.microsoft.com/office/drawing/2014/main" id="{8F7BC26F-68C4-D32A-B50F-444EE91ED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87919D07-D0FE-4289-99F9-044BB9CEE37F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47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06499" name="Espace réservé de l'image des diapositives 1">
            <a:extLst>
              <a:ext uri="{FF2B5EF4-FFF2-40B4-BE49-F238E27FC236}">
                <a16:creationId xmlns:a16="http://schemas.microsoft.com/office/drawing/2014/main" id="{682DAB78-82CF-6749-603F-0124D55967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7867D691-1AD1-AEC4-C7F0-8B9863402B0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Espace réservé du numéro de diapositive 6">
            <a:extLst>
              <a:ext uri="{FF2B5EF4-FFF2-40B4-BE49-F238E27FC236}">
                <a16:creationId xmlns:a16="http://schemas.microsoft.com/office/drawing/2014/main" id="{3811039E-6BF1-4CE6-2179-3F12F0E85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D5534920-0F6A-43CC-9A85-FA28F54F5C50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48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08547" name="Espace réservé de l'image des diapositives 1">
            <a:extLst>
              <a:ext uri="{FF2B5EF4-FFF2-40B4-BE49-F238E27FC236}">
                <a16:creationId xmlns:a16="http://schemas.microsoft.com/office/drawing/2014/main" id="{BA111504-847C-67BA-1CCB-3A924714B6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55297BF6-FB60-7024-F071-6060B77A6E4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ce réservé du numéro de diapositive 6">
            <a:extLst>
              <a:ext uri="{FF2B5EF4-FFF2-40B4-BE49-F238E27FC236}">
                <a16:creationId xmlns:a16="http://schemas.microsoft.com/office/drawing/2014/main" id="{DC4A07E5-D7E9-D848-B7FD-97459BECA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B1F20218-9212-4AC9-817C-78CBCB200C4B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49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10595" name="Espace réservé de l'image des diapositives 1">
            <a:extLst>
              <a:ext uri="{FF2B5EF4-FFF2-40B4-BE49-F238E27FC236}">
                <a16:creationId xmlns:a16="http://schemas.microsoft.com/office/drawing/2014/main" id="{5BF0405B-2606-6B51-FAA9-B7B4279B3F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82FA3F02-8C5E-778E-5ECA-FC5925A443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numéro de diapositive 6">
            <a:extLst>
              <a:ext uri="{FF2B5EF4-FFF2-40B4-BE49-F238E27FC236}">
                <a16:creationId xmlns:a16="http://schemas.microsoft.com/office/drawing/2014/main" id="{B0017DE0-F79F-5CE1-696B-31EA82794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BF326562-7B85-4035-BA0F-641CF5F0BC92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5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20483" name="Espace réservé de l'image des diapositives 1">
            <a:extLst>
              <a:ext uri="{FF2B5EF4-FFF2-40B4-BE49-F238E27FC236}">
                <a16:creationId xmlns:a16="http://schemas.microsoft.com/office/drawing/2014/main" id="{48FD7335-9531-FD4A-3D3C-C268F4F899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AF0A2BC8-D7CD-2033-A9B3-CEF87FEFC47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Espace réservé du numéro de diapositive 6">
            <a:extLst>
              <a:ext uri="{FF2B5EF4-FFF2-40B4-BE49-F238E27FC236}">
                <a16:creationId xmlns:a16="http://schemas.microsoft.com/office/drawing/2014/main" id="{C8BEAC91-1BAE-4C63-F8EF-09BE39E95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81EC2293-4F4F-4F75-B92F-D905BD802890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50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12643" name="Espace réservé de l'image des diapositives 1">
            <a:extLst>
              <a:ext uri="{FF2B5EF4-FFF2-40B4-BE49-F238E27FC236}">
                <a16:creationId xmlns:a16="http://schemas.microsoft.com/office/drawing/2014/main" id="{AC68141D-3EFB-24DE-7505-CEADE86BC9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C19B7369-76DD-5137-40FF-B6934FE52AD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Espace réservé du numéro de diapositive 6">
            <a:extLst>
              <a:ext uri="{FF2B5EF4-FFF2-40B4-BE49-F238E27FC236}">
                <a16:creationId xmlns:a16="http://schemas.microsoft.com/office/drawing/2014/main" id="{DEAE784E-29E7-48D3-EC8F-A9485A03C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26B37EE7-7150-4387-B146-AF50B2DDEB5B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51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14691" name="Espace réservé de l'image des diapositives 1">
            <a:extLst>
              <a:ext uri="{FF2B5EF4-FFF2-40B4-BE49-F238E27FC236}">
                <a16:creationId xmlns:a16="http://schemas.microsoft.com/office/drawing/2014/main" id="{CB64D61F-D803-B976-5CD3-AF5E919073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A491E25B-C25F-9474-F307-CAA29C96B91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ce réservé du numéro de diapositive 6">
            <a:extLst>
              <a:ext uri="{FF2B5EF4-FFF2-40B4-BE49-F238E27FC236}">
                <a16:creationId xmlns:a16="http://schemas.microsoft.com/office/drawing/2014/main" id="{3FCC2BF4-3A84-E9A8-6BA2-D653FEAE2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0DAD1444-843E-433C-8500-E0D9D6535610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52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16739" name="Espace réservé de l'image des diapositives 1">
            <a:extLst>
              <a:ext uri="{FF2B5EF4-FFF2-40B4-BE49-F238E27FC236}">
                <a16:creationId xmlns:a16="http://schemas.microsoft.com/office/drawing/2014/main" id="{D400B58F-5CBB-5F5F-CFF7-2E4F2FFCED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2D7A9C2E-9223-D88E-ECBC-0AE2D64CAA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ce réservé du numéro de diapositive 6">
            <a:extLst>
              <a:ext uri="{FF2B5EF4-FFF2-40B4-BE49-F238E27FC236}">
                <a16:creationId xmlns:a16="http://schemas.microsoft.com/office/drawing/2014/main" id="{12E94003-68D0-9D63-A27E-72FB03F2D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A342812D-2F54-42E3-B8C1-D478F0C74073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53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18787" name="Espace réservé de l'image des diapositives 1">
            <a:extLst>
              <a:ext uri="{FF2B5EF4-FFF2-40B4-BE49-F238E27FC236}">
                <a16:creationId xmlns:a16="http://schemas.microsoft.com/office/drawing/2014/main" id="{48569389-7967-977B-BDEB-A53BA96658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CA06CBA9-42B5-DA94-F714-DCA2EF867EA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Espace réservé du numéro de diapositive 6">
            <a:extLst>
              <a:ext uri="{FF2B5EF4-FFF2-40B4-BE49-F238E27FC236}">
                <a16:creationId xmlns:a16="http://schemas.microsoft.com/office/drawing/2014/main" id="{D8DE9B30-8836-9CB2-CF02-3CB2CAC1F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16B1C861-00D5-4B8C-BDBD-ECDCE779A90C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54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20835" name="Espace réservé de l'image des diapositives 1">
            <a:extLst>
              <a:ext uri="{FF2B5EF4-FFF2-40B4-BE49-F238E27FC236}">
                <a16:creationId xmlns:a16="http://schemas.microsoft.com/office/drawing/2014/main" id="{41BDB28F-8646-72EC-A31E-BA2748B6A8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3602ECE2-F7C0-3B85-0E74-EE6FA8FCC18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Espace réservé du numéro de diapositive 6">
            <a:extLst>
              <a:ext uri="{FF2B5EF4-FFF2-40B4-BE49-F238E27FC236}">
                <a16:creationId xmlns:a16="http://schemas.microsoft.com/office/drawing/2014/main" id="{D5810E9C-C112-E553-F712-78D467459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CD66E41D-53CF-4176-974A-8CEAB4EEB704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55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22883" name="Espace réservé de l'image des diapositives 1">
            <a:extLst>
              <a:ext uri="{FF2B5EF4-FFF2-40B4-BE49-F238E27FC236}">
                <a16:creationId xmlns:a16="http://schemas.microsoft.com/office/drawing/2014/main" id="{B3D2F3EB-8AFF-E3B6-93EB-C135CC9FC9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D891A8AF-E4A6-CA6F-84E7-62C145F61A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Espace réservé du numéro de diapositive 6">
            <a:extLst>
              <a:ext uri="{FF2B5EF4-FFF2-40B4-BE49-F238E27FC236}">
                <a16:creationId xmlns:a16="http://schemas.microsoft.com/office/drawing/2014/main" id="{40519754-3610-13E1-85A7-7AF253E61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C6519895-DBA9-47F1-9BB0-94B9D07CCF70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56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24931" name="Espace réservé de l'image des diapositives 1">
            <a:extLst>
              <a:ext uri="{FF2B5EF4-FFF2-40B4-BE49-F238E27FC236}">
                <a16:creationId xmlns:a16="http://schemas.microsoft.com/office/drawing/2014/main" id="{F001D663-51D7-52A0-0B6E-DA7BB0ED85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1C0E2BEB-3A77-A926-5B74-EAD70252382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Espace réservé du numéro de diapositive 6">
            <a:extLst>
              <a:ext uri="{FF2B5EF4-FFF2-40B4-BE49-F238E27FC236}">
                <a16:creationId xmlns:a16="http://schemas.microsoft.com/office/drawing/2014/main" id="{86238EEE-CBC8-BA21-6C44-B19A425EC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7E08471C-4575-4934-B004-BBE075909FDF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57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26979" name="Espace réservé de l'image des diapositives 1">
            <a:extLst>
              <a:ext uri="{FF2B5EF4-FFF2-40B4-BE49-F238E27FC236}">
                <a16:creationId xmlns:a16="http://schemas.microsoft.com/office/drawing/2014/main" id="{7DE6592F-84E6-5F29-7643-F6D5BC80D4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1836B474-AD88-7468-5892-08AD6C4E4F7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Espace réservé du numéro de diapositive 6">
            <a:extLst>
              <a:ext uri="{FF2B5EF4-FFF2-40B4-BE49-F238E27FC236}">
                <a16:creationId xmlns:a16="http://schemas.microsoft.com/office/drawing/2014/main" id="{0C544078-6A37-2CBB-6225-D833DB27B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49A49306-9986-4B31-91CF-58B8A836DC24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58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29027" name="Espace réservé de l'image des diapositives 1">
            <a:extLst>
              <a:ext uri="{FF2B5EF4-FFF2-40B4-BE49-F238E27FC236}">
                <a16:creationId xmlns:a16="http://schemas.microsoft.com/office/drawing/2014/main" id="{434C8639-7B3E-5453-A7CC-9ECE577BE9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4B64B978-AD4E-203B-84A9-2C48330B659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Espace réservé du numéro de diapositive 6">
            <a:extLst>
              <a:ext uri="{FF2B5EF4-FFF2-40B4-BE49-F238E27FC236}">
                <a16:creationId xmlns:a16="http://schemas.microsoft.com/office/drawing/2014/main" id="{E60F36E4-CE44-06D3-9646-2C33B99CC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BAE1EBCD-31FF-4EC5-9AF0-51A543837C1B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59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31075" name="Espace réservé de l'image des diapositives 1">
            <a:extLst>
              <a:ext uri="{FF2B5EF4-FFF2-40B4-BE49-F238E27FC236}">
                <a16:creationId xmlns:a16="http://schemas.microsoft.com/office/drawing/2014/main" id="{998761D3-2307-C47A-0B49-2A1CECA4DC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4015E2E0-9D2B-FC19-2B7B-68346B96759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6">
            <a:extLst>
              <a:ext uri="{FF2B5EF4-FFF2-40B4-BE49-F238E27FC236}">
                <a16:creationId xmlns:a16="http://schemas.microsoft.com/office/drawing/2014/main" id="{3EE87A2A-83E3-08EC-2C1B-3F05C53A9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60BACAB6-8965-4803-A910-F3E9DD1868E3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6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22531" name="Espace réservé de l'image des diapositives 1">
            <a:extLst>
              <a:ext uri="{FF2B5EF4-FFF2-40B4-BE49-F238E27FC236}">
                <a16:creationId xmlns:a16="http://schemas.microsoft.com/office/drawing/2014/main" id="{A329D3B2-AF86-9E01-D8C4-6FE1203BA3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D9614FE7-3BAC-DF34-A70C-895797AC53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Espace réservé du numéro de diapositive 6">
            <a:extLst>
              <a:ext uri="{FF2B5EF4-FFF2-40B4-BE49-F238E27FC236}">
                <a16:creationId xmlns:a16="http://schemas.microsoft.com/office/drawing/2014/main" id="{142E0D91-2BA5-9DC3-1D1E-E1EFD9699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272DCE5B-9F9A-4503-A4E2-D9EA2158B59D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60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33123" name="Espace réservé de l'image des diapositives 1">
            <a:extLst>
              <a:ext uri="{FF2B5EF4-FFF2-40B4-BE49-F238E27FC236}">
                <a16:creationId xmlns:a16="http://schemas.microsoft.com/office/drawing/2014/main" id="{6B8ADA45-D71F-C2C6-25FC-FB614FD9EC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F3CFCD01-F720-0DDF-8D89-974488BE899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Espace réservé du numéro de diapositive 6">
            <a:extLst>
              <a:ext uri="{FF2B5EF4-FFF2-40B4-BE49-F238E27FC236}">
                <a16:creationId xmlns:a16="http://schemas.microsoft.com/office/drawing/2014/main" id="{B7AFBC22-F812-622A-30B0-7D80879A5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7F94BBD4-9D5F-4728-8EDF-50E5E87FC130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61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35171" name="Espace réservé de l'image des diapositives 1">
            <a:extLst>
              <a:ext uri="{FF2B5EF4-FFF2-40B4-BE49-F238E27FC236}">
                <a16:creationId xmlns:a16="http://schemas.microsoft.com/office/drawing/2014/main" id="{3B74E55A-40EA-26D4-EEB0-EB0CE21BE1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0B539D8A-628F-312F-1ED1-4DF4E39A4B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Espace réservé du numéro de diapositive 6">
            <a:extLst>
              <a:ext uri="{FF2B5EF4-FFF2-40B4-BE49-F238E27FC236}">
                <a16:creationId xmlns:a16="http://schemas.microsoft.com/office/drawing/2014/main" id="{0A12D7BB-9391-22C8-94E9-5727AC8C5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119241A5-A276-424A-ABBC-16F0161D76CE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62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37219" name="Espace réservé de l'image des diapositives 1">
            <a:extLst>
              <a:ext uri="{FF2B5EF4-FFF2-40B4-BE49-F238E27FC236}">
                <a16:creationId xmlns:a16="http://schemas.microsoft.com/office/drawing/2014/main" id="{C0944B6C-6023-619B-8969-C81522821F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F98C3020-0076-763C-3EA0-15EB797A501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Espace réservé du numéro de diapositive 6">
            <a:extLst>
              <a:ext uri="{FF2B5EF4-FFF2-40B4-BE49-F238E27FC236}">
                <a16:creationId xmlns:a16="http://schemas.microsoft.com/office/drawing/2014/main" id="{A1270792-62BA-E038-01A8-90770F988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0CB1B126-0964-49CB-8AD5-D73FE3ABFE39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63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39267" name="Espace réservé de l'image des diapositives 1">
            <a:extLst>
              <a:ext uri="{FF2B5EF4-FFF2-40B4-BE49-F238E27FC236}">
                <a16:creationId xmlns:a16="http://schemas.microsoft.com/office/drawing/2014/main" id="{9798D2E8-8EEE-C748-AFF9-136D58005E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B8E11FBC-6ACB-FC16-2A2B-24A9FD9F669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Espace réservé du numéro de diapositive 6">
            <a:extLst>
              <a:ext uri="{FF2B5EF4-FFF2-40B4-BE49-F238E27FC236}">
                <a16:creationId xmlns:a16="http://schemas.microsoft.com/office/drawing/2014/main" id="{59503FE7-638C-0850-700F-6D1A0A3F2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4B71BB00-0DAF-460C-8D16-8CD5BD9556ED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64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41315" name="Espace réservé de l'image des diapositives 1">
            <a:extLst>
              <a:ext uri="{FF2B5EF4-FFF2-40B4-BE49-F238E27FC236}">
                <a16:creationId xmlns:a16="http://schemas.microsoft.com/office/drawing/2014/main" id="{F52B7DA6-9197-6C69-5B7D-410317FDDD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3205F7A7-B482-FE4E-50DC-D574226CC06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Espace réservé du numéro de diapositive 6">
            <a:extLst>
              <a:ext uri="{FF2B5EF4-FFF2-40B4-BE49-F238E27FC236}">
                <a16:creationId xmlns:a16="http://schemas.microsoft.com/office/drawing/2014/main" id="{2A2C4963-3871-366B-4C5C-6A49EB0ED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984413B5-8868-4A2E-9253-20778D382A2D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65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43363" name="Espace réservé de l'image des diapositives 1">
            <a:extLst>
              <a:ext uri="{FF2B5EF4-FFF2-40B4-BE49-F238E27FC236}">
                <a16:creationId xmlns:a16="http://schemas.microsoft.com/office/drawing/2014/main" id="{689B94F2-86C7-5B6A-1B41-A2338CE19E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D286EB27-6D5D-831A-FA1C-BD3F81873FA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Espace réservé du numéro de diapositive 6">
            <a:extLst>
              <a:ext uri="{FF2B5EF4-FFF2-40B4-BE49-F238E27FC236}">
                <a16:creationId xmlns:a16="http://schemas.microsoft.com/office/drawing/2014/main" id="{D929AA96-EA8F-454B-6FEF-DB2866CC0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0B1FB86B-4A9A-44A5-8943-C74D3CFA155D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66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45411" name="Espace réservé de l'image des diapositives 1">
            <a:extLst>
              <a:ext uri="{FF2B5EF4-FFF2-40B4-BE49-F238E27FC236}">
                <a16:creationId xmlns:a16="http://schemas.microsoft.com/office/drawing/2014/main" id="{44F90115-5F40-75E7-39A7-71A10A07DC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F175CC38-BFAA-8E09-CA9C-A7DD2CBF1FF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Espace réservé du numéro de diapositive 6">
            <a:extLst>
              <a:ext uri="{FF2B5EF4-FFF2-40B4-BE49-F238E27FC236}">
                <a16:creationId xmlns:a16="http://schemas.microsoft.com/office/drawing/2014/main" id="{74517899-EBFB-5CE9-A284-00C526CD3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C35476FD-89C6-4063-884C-92CEBCD76619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67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47459" name="Espace réservé de l'image des diapositives 1">
            <a:extLst>
              <a:ext uri="{FF2B5EF4-FFF2-40B4-BE49-F238E27FC236}">
                <a16:creationId xmlns:a16="http://schemas.microsoft.com/office/drawing/2014/main" id="{B51445E5-68EF-75FA-85DA-2035EA1037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511FE4F3-7598-4FDF-020F-434C67F1708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Espace réservé du numéro de diapositive 6">
            <a:extLst>
              <a:ext uri="{FF2B5EF4-FFF2-40B4-BE49-F238E27FC236}">
                <a16:creationId xmlns:a16="http://schemas.microsoft.com/office/drawing/2014/main" id="{470A33F4-0BA8-ED2D-8599-DA023D2D7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AD8341A6-78C8-4372-A500-0266FD15D464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68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49507" name="Espace réservé de l'image des diapositives 1">
            <a:extLst>
              <a:ext uri="{FF2B5EF4-FFF2-40B4-BE49-F238E27FC236}">
                <a16:creationId xmlns:a16="http://schemas.microsoft.com/office/drawing/2014/main" id="{DD508075-268C-AA1D-5EF7-16D6F90AE4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687C3A52-0FC7-CB25-C354-52402AF2476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Espace réservé du numéro de diapositive 6">
            <a:extLst>
              <a:ext uri="{FF2B5EF4-FFF2-40B4-BE49-F238E27FC236}">
                <a16:creationId xmlns:a16="http://schemas.microsoft.com/office/drawing/2014/main" id="{9C4F289D-A4E9-8E41-B6C2-57745B754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E3593091-DCFD-4287-9310-DA3B9B051531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69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51555" name="Espace réservé de l'image des diapositives 1">
            <a:extLst>
              <a:ext uri="{FF2B5EF4-FFF2-40B4-BE49-F238E27FC236}">
                <a16:creationId xmlns:a16="http://schemas.microsoft.com/office/drawing/2014/main" id="{856D05F8-A057-3A1E-A18C-4AC6B10724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6E07C52F-C158-AFB3-700D-73AF9BB7E4F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u numéro de diapositive 6">
            <a:extLst>
              <a:ext uri="{FF2B5EF4-FFF2-40B4-BE49-F238E27FC236}">
                <a16:creationId xmlns:a16="http://schemas.microsoft.com/office/drawing/2014/main" id="{774D1BBF-812B-EDA9-F43F-5C5F0602D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C2AF130C-2279-4BEA-B911-80A384396E68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7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24579" name="Espace réservé de l'image des diapositives 1">
            <a:extLst>
              <a:ext uri="{FF2B5EF4-FFF2-40B4-BE49-F238E27FC236}">
                <a16:creationId xmlns:a16="http://schemas.microsoft.com/office/drawing/2014/main" id="{220F94D8-8FA5-ABC8-F7B5-3B2D55D954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777D8F45-B76D-292D-B4A3-05AE5F697F4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Espace réservé du numéro de diapositive 6">
            <a:extLst>
              <a:ext uri="{FF2B5EF4-FFF2-40B4-BE49-F238E27FC236}">
                <a16:creationId xmlns:a16="http://schemas.microsoft.com/office/drawing/2014/main" id="{01097D1E-9FAF-34E0-5912-AAE1E6203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D7CDEAB9-3BBF-4198-B541-5951B0290228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70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53603" name="Espace réservé de l'image des diapositives 1">
            <a:extLst>
              <a:ext uri="{FF2B5EF4-FFF2-40B4-BE49-F238E27FC236}">
                <a16:creationId xmlns:a16="http://schemas.microsoft.com/office/drawing/2014/main" id="{04AB5394-3AD2-FC24-8068-1C0C605309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818EC12B-6FBF-B6EC-226E-5327F8D9748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Espace réservé du numéro de diapositive 6">
            <a:extLst>
              <a:ext uri="{FF2B5EF4-FFF2-40B4-BE49-F238E27FC236}">
                <a16:creationId xmlns:a16="http://schemas.microsoft.com/office/drawing/2014/main" id="{BE2920A5-01DA-04B0-B19D-737D27EF0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14BEA767-D2A1-4673-B05D-E970133DBD33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71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55651" name="Espace réservé de l'image des diapositives 1">
            <a:extLst>
              <a:ext uri="{FF2B5EF4-FFF2-40B4-BE49-F238E27FC236}">
                <a16:creationId xmlns:a16="http://schemas.microsoft.com/office/drawing/2014/main" id="{E0A45927-4F46-40B0-2FEF-5BB84ACA7D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AFE6B83D-19F5-EF00-0774-AD8228B9F9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Espace réservé du numéro de diapositive 6">
            <a:extLst>
              <a:ext uri="{FF2B5EF4-FFF2-40B4-BE49-F238E27FC236}">
                <a16:creationId xmlns:a16="http://schemas.microsoft.com/office/drawing/2014/main" id="{2B4CE651-7E26-EC02-53EA-C00534483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1DDA85D3-0548-46AB-B451-B6EA382F7A7A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72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57699" name="Espace réservé de l'image des diapositives 1">
            <a:extLst>
              <a:ext uri="{FF2B5EF4-FFF2-40B4-BE49-F238E27FC236}">
                <a16:creationId xmlns:a16="http://schemas.microsoft.com/office/drawing/2014/main" id="{16676861-322A-3A0C-144A-A76EF5E1A8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C7B2E4FB-6CE1-4F3C-0C1C-5FD4798F56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ce réservé du numéro de diapositive 6">
            <a:extLst>
              <a:ext uri="{FF2B5EF4-FFF2-40B4-BE49-F238E27FC236}">
                <a16:creationId xmlns:a16="http://schemas.microsoft.com/office/drawing/2014/main" id="{E561E81D-607B-BC7B-EFA7-6D00EDA61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F59EED20-6CA9-4701-9CE7-2F267A3AC9A6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73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59747" name="Espace réservé de l'image des diapositives 1">
            <a:extLst>
              <a:ext uri="{FF2B5EF4-FFF2-40B4-BE49-F238E27FC236}">
                <a16:creationId xmlns:a16="http://schemas.microsoft.com/office/drawing/2014/main" id="{2A7DF6B1-D41F-7476-4F86-44CE526780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2BC44CBD-1A6B-1709-FADE-32B052261D4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Espace réservé du numéro de diapositive 6">
            <a:extLst>
              <a:ext uri="{FF2B5EF4-FFF2-40B4-BE49-F238E27FC236}">
                <a16:creationId xmlns:a16="http://schemas.microsoft.com/office/drawing/2014/main" id="{5C6C50AA-D2DE-AEAE-288B-F1A7DA882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34835955-5E86-4446-956D-10B660E16548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74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61795" name="Espace réservé de l'image des diapositives 1">
            <a:extLst>
              <a:ext uri="{FF2B5EF4-FFF2-40B4-BE49-F238E27FC236}">
                <a16:creationId xmlns:a16="http://schemas.microsoft.com/office/drawing/2014/main" id="{ED36E703-5A05-1B68-E995-F53F66847D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126F9D5C-8B06-33FE-4792-C8FB63B851F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Espace réservé du numéro de diapositive 6">
            <a:extLst>
              <a:ext uri="{FF2B5EF4-FFF2-40B4-BE49-F238E27FC236}">
                <a16:creationId xmlns:a16="http://schemas.microsoft.com/office/drawing/2014/main" id="{BD722AA5-78FD-4935-2EE2-80CEEE4CB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4EACEB90-C605-4E3E-80AA-C5FB57AEA02E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75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63843" name="Espace réservé de l'image des diapositives 1">
            <a:extLst>
              <a:ext uri="{FF2B5EF4-FFF2-40B4-BE49-F238E27FC236}">
                <a16:creationId xmlns:a16="http://schemas.microsoft.com/office/drawing/2014/main" id="{EE49D9F6-9B10-7B6C-3592-527FCED415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95DEB1D6-5129-2CDC-0EF3-3A94FD72A3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Espace réservé du numéro de diapositive 6">
            <a:extLst>
              <a:ext uri="{FF2B5EF4-FFF2-40B4-BE49-F238E27FC236}">
                <a16:creationId xmlns:a16="http://schemas.microsoft.com/office/drawing/2014/main" id="{8549574F-9C8A-B842-03B3-0666202D2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6F5D130E-6368-44C3-B994-46D0E5D02CAD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76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65891" name="Espace réservé de l'image des diapositives 1">
            <a:extLst>
              <a:ext uri="{FF2B5EF4-FFF2-40B4-BE49-F238E27FC236}">
                <a16:creationId xmlns:a16="http://schemas.microsoft.com/office/drawing/2014/main" id="{16ED5DDF-3845-A632-D596-76DD83519A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D11557F7-5F59-B8E1-4951-C093736B79E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Espace réservé du numéro de diapositive 6">
            <a:extLst>
              <a:ext uri="{FF2B5EF4-FFF2-40B4-BE49-F238E27FC236}">
                <a16:creationId xmlns:a16="http://schemas.microsoft.com/office/drawing/2014/main" id="{ECD6AC23-F584-589D-0DEA-2FF63656F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506B8B59-7E25-44E8-9360-F1AA347CEC3D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77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67939" name="Espace réservé de l'image des diapositives 1">
            <a:extLst>
              <a:ext uri="{FF2B5EF4-FFF2-40B4-BE49-F238E27FC236}">
                <a16:creationId xmlns:a16="http://schemas.microsoft.com/office/drawing/2014/main" id="{09B84D97-FB0E-D3E5-E41A-95A5BFA17A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6832A261-D92E-D799-F14C-DFD6B3EF473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Espace réservé du numéro de diapositive 6">
            <a:extLst>
              <a:ext uri="{FF2B5EF4-FFF2-40B4-BE49-F238E27FC236}">
                <a16:creationId xmlns:a16="http://schemas.microsoft.com/office/drawing/2014/main" id="{AD1161AC-2618-DFD0-3C1F-BBAE2D67A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2441924A-4BD1-48D3-8D6C-636DDA598835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78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69987" name="Espace réservé de l'image des diapositives 1">
            <a:extLst>
              <a:ext uri="{FF2B5EF4-FFF2-40B4-BE49-F238E27FC236}">
                <a16:creationId xmlns:a16="http://schemas.microsoft.com/office/drawing/2014/main" id="{2749EFFC-4695-DFD0-A450-5F6A6093BF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A0C23121-BD7D-8AE6-787D-AB170C92B09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Espace réservé du numéro de diapositive 6">
            <a:extLst>
              <a:ext uri="{FF2B5EF4-FFF2-40B4-BE49-F238E27FC236}">
                <a16:creationId xmlns:a16="http://schemas.microsoft.com/office/drawing/2014/main" id="{93BB4305-E7C8-46DF-6B2C-34065B1EF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67688AF8-F0CE-4C34-AF5D-A7E8359EB6BB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79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72035" name="Espace réservé de l'image des diapositives 1">
            <a:extLst>
              <a:ext uri="{FF2B5EF4-FFF2-40B4-BE49-F238E27FC236}">
                <a16:creationId xmlns:a16="http://schemas.microsoft.com/office/drawing/2014/main" id="{70325519-7461-E8D5-1416-452B322406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ADCA19E8-B1C0-1439-FE5D-FD36C347109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u numéro de diapositive 6">
            <a:extLst>
              <a:ext uri="{FF2B5EF4-FFF2-40B4-BE49-F238E27FC236}">
                <a16:creationId xmlns:a16="http://schemas.microsoft.com/office/drawing/2014/main" id="{71864CDD-BFE6-C241-51DD-59E77EC6E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42C375CA-A035-47F0-A28D-995F01953634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8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26627" name="Espace réservé de l'image des diapositives 1">
            <a:extLst>
              <a:ext uri="{FF2B5EF4-FFF2-40B4-BE49-F238E27FC236}">
                <a16:creationId xmlns:a16="http://schemas.microsoft.com/office/drawing/2014/main" id="{8BC00FAA-F0AB-8107-5BFF-866E3AF6BD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9E571141-2E1B-F431-5707-404AABB716B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Espace réservé du numéro de diapositive 6">
            <a:extLst>
              <a:ext uri="{FF2B5EF4-FFF2-40B4-BE49-F238E27FC236}">
                <a16:creationId xmlns:a16="http://schemas.microsoft.com/office/drawing/2014/main" id="{BA7FF68D-B4AB-408E-37A1-5A984150F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3335EED3-EAC7-4EE0-8C38-464080692E6C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80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74083" name="Espace réservé de l'image des diapositives 1">
            <a:extLst>
              <a:ext uri="{FF2B5EF4-FFF2-40B4-BE49-F238E27FC236}">
                <a16:creationId xmlns:a16="http://schemas.microsoft.com/office/drawing/2014/main" id="{7799612F-5E38-FEB2-D85B-224DC6D920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4B030046-9905-8703-009E-23250FF17E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Espace réservé du numéro de diapositive 6">
            <a:extLst>
              <a:ext uri="{FF2B5EF4-FFF2-40B4-BE49-F238E27FC236}">
                <a16:creationId xmlns:a16="http://schemas.microsoft.com/office/drawing/2014/main" id="{EEBE79FA-5BB0-1128-C805-5AC3FCD03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9C41667A-1DA7-4BBF-B149-0011EF33DA9B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81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76131" name="Espace réservé de l'image des diapositives 1">
            <a:extLst>
              <a:ext uri="{FF2B5EF4-FFF2-40B4-BE49-F238E27FC236}">
                <a16:creationId xmlns:a16="http://schemas.microsoft.com/office/drawing/2014/main" id="{45646548-0C47-FC55-7912-E05027AFD4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EA86B7F3-E5AA-9E78-B5E8-F715ABC1686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Espace réservé du numéro de diapositive 6">
            <a:extLst>
              <a:ext uri="{FF2B5EF4-FFF2-40B4-BE49-F238E27FC236}">
                <a16:creationId xmlns:a16="http://schemas.microsoft.com/office/drawing/2014/main" id="{CDFDD51B-4410-8859-4F14-E715C1F14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C173973F-214C-49FD-A0D7-A00294715BC1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82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78179" name="Espace réservé de l'image des diapositives 1">
            <a:extLst>
              <a:ext uri="{FF2B5EF4-FFF2-40B4-BE49-F238E27FC236}">
                <a16:creationId xmlns:a16="http://schemas.microsoft.com/office/drawing/2014/main" id="{A88C59ED-7735-7DA7-9E88-EC92DA62F0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A45B11F8-00E3-6199-E531-D3B48388A3E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Espace réservé du numéro de diapositive 6">
            <a:extLst>
              <a:ext uri="{FF2B5EF4-FFF2-40B4-BE49-F238E27FC236}">
                <a16:creationId xmlns:a16="http://schemas.microsoft.com/office/drawing/2014/main" id="{81F0F616-E21C-8EEF-83A4-169DEE040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BFD6C411-95FC-4EFE-94F7-696F0B350296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83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80227" name="Espace réservé de l'image des diapositives 1">
            <a:extLst>
              <a:ext uri="{FF2B5EF4-FFF2-40B4-BE49-F238E27FC236}">
                <a16:creationId xmlns:a16="http://schemas.microsoft.com/office/drawing/2014/main" id="{A3D48974-27C6-4F1A-E178-AFC4229AD8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7B43294B-10F5-8018-FDAA-733FB1149ED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Espace réservé du numéro de diapositive 6">
            <a:extLst>
              <a:ext uri="{FF2B5EF4-FFF2-40B4-BE49-F238E27FC236}">
                <a16:creationId xmlns:a16="http://schemas.microsoft.com/office/drawing/2014/main" id="{DD94AB1E-1FD1-6834-8616-8FA611969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BFA2564F-B7AE-4462-87FF-7D4E5B945A27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84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82275" name="Espace réservé de l'image des diapositives 1">
            <a:extLst>
              <a:ext uri="{FF2B5EF4-FFF2-40B4-BE49-F238E27FC236}">
                <a16:creationId xmlns:a16="http://schemas.microsoft.com/office/drawing/2014/main" id="{586B5BBA-7E05-3B62-7C87-831934542E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E6E7363E-16AD-59A1-7D9B-4BACC6B486D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Espace réservé du numéro de diapositive 6">
            <a:extLst>
              <a:ext uri="{FF2B5EF4-FFF2-40B4-BE49-F238E27FC236}">
                <a16:creationId xmlns:a16="http://schemas.microsoft.com/office/drawing/2014/main" id="{FB3D460D-58EC-B8CA-B0EA-F46111B98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5F436A50-50CD-4276-8A87-7CDBAA3307AA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85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84323" name="Espace réservé de l'image des diapositives 1">
            <a:extLst>
              <a:ext uri="{FF2B5EF4-FFF2-40B4-BE49-F238E27FC236}">
                <a16:creationId xmlns:a16="http://schemas.microsoft.com/office/drawing/2014/main" id="{B5A03B20-5013-3EEF-4977-283D1869A9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290126F0-FF74-08D2-D547-B8CA89E5E30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Espace réservé du numéro de diapositive 6">
            <a:extLst>
              <a:ext uri="{FF2B5EF4-FFF2-40B4-BE49-F238E27FC236}">
                <a16:creationId xmlns:a16="http://schemas.microsoft.com/office/drawing/2014/main" id="{F9CBF89D-E4F2-0667-6D29-1F43A93DF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10393884-48C3-4378-B205-CC7B9DBCB76B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86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86371" name="Espace réservé de l'image des diapositives 1">
            <a:extLst>
              <a:ext uri="{FF2B5EF4-FFF2-40B4-BE49-F238E27FC236}">
                <a16:creationId xmlns:a16="http://schemas.microsoft.com/office/drawing/2014/main" id="{83E28965-97B0-5532-3805-26AD1A75CC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A861DEA9-51B5-FDF9-8FB3-72C868C9A72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Espace réservé du numéro de diapositive 6">
            <a:extLst>
              <a:ext uri="{FF2B5EF4-FFF2-40B4-BE49-F238E27FC236}">
                <a16:creationId xmlns:a16="http://schemas.microsoft.com/office/drawing/2014/main" id="{4D708310-F1D2-0707-AB32-BBDF2D887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47561A61-35A9-4528-BF23-66226CDEEE8B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87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88419" name="Espace réservé de l'image des diapositives 1">
            <a:extLst>
              <a:ext uri="{FF2B5EF4-FFF2-40B4-BE49-F238E27FC236}">
                <a16:creationId xmlns:a16="http://schemas.microsoft.com/office/drawing/2014/main" id="{CD9E6FE5-407A-FE02-8ED3-7FB2DE8F93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BEF4243E-7831-8606-66C2-28C82F3FBF6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Espace réservé du numéro de diapositive 6">
            <a:extLst>
              <a:ext uri="{FF2B5EF4-FFF2-40B4-BE49-F238E27FC236}">
                <a16:creationId xmlns:a16="http://schemas.microsoft.com/office/drawing/2014/main" id="{DE968054-BEF8-2175-81F5-5C80A6BDF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03048D1D-994C-47A6-B62E-AB8DEF614543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88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90467" name="Espace réservé de l'image des diapositives 1">
            <a:extLst>
              <a:ext uri="{FF2B5EF4-FFF2-40B4-BE49-F238E27FC236}">
                <a16:creationId xmlns:a16="http://schemas.microsoft.com/office/drawing/2014/main" id="{1A918D5D-CBA7-DF1A-F11C-24648D4932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28FFD60B-D6F5-367E-E341-8C98B93332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Espace réservé du numéro de diapositive 6">
            <a:extLst>
              <a:ext uri="{FF2B5EF4-FFF2-40B4-BE49-F238E27FC236}">
                <a16:creationId xmlns:a16="http://schemas.microsoft.com/office/drawing/2014/main" id="{E9A82933-21EC-D69B-8586-EBD713413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ED203136-A9A7-416A-90AF-2BBBD1C345FC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89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92515" name="Espace réservé de l'image des diapositives 1">
            <a:extLst>
              <a:ext uri="{FF2B5EF4-FFF2-40B4-BE49-F238E27FC236}">
                <a16:creationId xmlns:a16="http://schemas.microsoft.com/office/drawing/2014/main" id="{6194DE2A-EC6E-3473-86ED-904617DE03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4CBA68D5-B4B9-7216-45BF-086C15C6587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u numéro de diapositive 6">
            <a:extLst>
              <a:ext uri="{FF2B5EF4-FFF2-40B4-BE49-F238E27FC236}">
                <a16:creationId xmlns:a16="http://schemas.microsoft.com/office/drawing/2014/main" id="{BA85B7BC-6F60-1594-7CB2-F548C81E3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2FF3D040-28CF-4B54-86FE-E8E3F5A9DDD0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9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28675" name="Espace réservé de l'image des diapositives 1">
            <a:extLst>
              <a:ext uri="{FF2B5EF4-FFF2-40B4-BE49-F238E27FC236}">
                <a16:creationId xmlns:a16="http://schemas.microsoft.com/office/drawing/2014/main" id="{D2E376F2-FD70-05AE-9663-6293C4CF3C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17F54C3D-4CD5-3FFE-71DE-4055F61DFF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Espace réservé du numéro de diapositive 6">
            <a:extLst>
              <a:ext uri="{FF2B5EF4-FFF2-40B4-BE49-F238E27FC236}">
                <a16:creationId xmlns:a16="http://schemas.microsoft.com/office/drawing/2014/main" id="{B631D3A0-1901-FDB6-1C58-0CA6DB8B1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03F4DAD2-87EC-4BB0-9BBB-DD148ED93C0C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90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94563" name="Espace réservé de l'image des diapositives 1">
            <a:extLst>
              <a:ext uri="{FF2B5EF4-FFF2-40B4-BE49-F238E27FC236}">
                <a16:creationId xmlns:a16="http://schemas.microsoft.com/office/drawing/2014/main" id="{A3249FB9-DBA6-9B55-FDBF-9EE4FB42A6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AD03C60B-B220-477F-D840-1D7841FD6DE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Espace réservé du numéro de diapositive 6">
            <a:extLst>
              <a:ext uri="{FF2B5EF4-FFF2-40B4-BE49-F238E27FC236}">
                <a16:creationId xmlns:a16="http://schemas.microsoft.com/office/drawing/2014/main" id="{AB5A369F-AADD-A354-E594-AB9E15A5D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2C43C7E6-0612-42F2-A169-E1AC67BBCC09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91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96611" name="Espace réservé de l'image des diapositives 1">
            <a:extLst>
              <a:ext uri="{FF2B5EF4-FFF2-40B4-BE49-F238E27FC236}">
                <a16:creationId xmlns:a16="http://schemas.microsoft.com/office/drawing/2014/main" id="{15AF78B3-C55E-BDFD-DEC9-8CFA1E65B3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7E247079-BE66-87C6-CAD1-8E1B805884F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Espace réservé du numéro de diapositive 6">
            <a:extLst>
              <a:ext uri="{FF2B5EF4-FFF2-40B4-BE49-F238E27FC236}">
                <a16:creationId xmlns:a16="http://schemas.microsoft.com/office/drawing/2014/main" id="{C55FBEF4-0D71-8477-0E04-5E0E21034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7C6A7986-0A73-4C0F-8C02-82FE5B5C43E0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110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217091" name="Espace réservé de l'image des diapositives 1">
            <a:extLst>
              <a:ext uri="{FF2B5EF4-FFF2-40B4-BE49-F238E27FC236}">
                <a16:creationId xmlns:a16="http://schemas.microsoft.com/office/drawing/2014/main" id="{79FA0C72-ED32-BBF6-E2DF-D516A51465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EE211B49-0A4A-8233-6D3C-E410FD29C06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Espace réservé du numéro de diapositive 6">
            <a:extLst>
              <a:ext uri="{FF2B5EF4-FFF2-40B4-BE49-F238E27FC236}">
                <a16:creationId xmlns:a16="http://schemas.microsoft.com/office/drawing/2014/main" id="{671CB0A0-0604-C178-163B-8C643B003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15DB645E-732C-4D88-9889-BF29FE1F3B26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111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219139" name="Espace réservé de l'image des diapositives 1">
            <a:extLst>
              <a:ext uri="{FF2B5EF4-FFF2-40B4-BE49-F238E27FC236}">
                <a16:creationId xmlns:a16="http://schemas.microsoft.com/office/drawing/2014/main" id="{AEEA6DC0-5251-84AF-5994-4BCA07F9E8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0AEE4C19-0F88-9215-4CFB-A0071D54A81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Espace réservé du numéro de diapositive 6">
            <a:extLst>
              <a:ext uri="{FF2B5EF4-FFF2-40B4-BE49-F238E27FC236}">
                <a16:creationId xmlns:a16="http://schemas.microsoft.com/office/drawing/2014/main" id="{9727A027-C4CA-4FF3-6C89-6D42612EF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3736715F-C3BA-4FC0-BC67-381717B4A619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112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221187" name="Espace réservé de l'image des diapositives 1">
            <a:extLst>
              <a:ext uri="{FF2B5EF4-FFF2-40B4-BE49-F238E27FC236}">
                <a16:creationId xmlns:a16="http://schemas.microsoft.com/office/drawing/2014/main" id="{04D1A6C1-2938-0119-A84C-E6C7CEF939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4240568B-50BF-5412-E29C-9352356145D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Espace réservé du numéro de diapositive 6">
            <a:extLst>
              <a:ext uri="{FF2B5EF4-FFF2-40B4-BE49-F238E27FC236}">
                <a16:creationId xmlns:a16="http://schemas.microsoft.com/office/drawing/2014/main" id="{8C18DD0B-62CD-3EC3-F62E-C4620C8C2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EAFEA7FB-78FF-4217-B89A-3528D783CDBD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113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223235" name="Espace réservé de l'image des diapositives 1">
            <a:extLst>
              <a:ext uri="{FF2B5EF4-FFF2-40B4-BE49-F238E27FC236}">
                <a16:creationId xmlns:a16="http://schemas.microsoft.com/office/drawing/2014/main" id="{D0AC67C9-00C1-A7C5-C77F-767D64C42C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234F1080-BF06-338D-38F7-0F04C17301D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Espace réservé du numéro de diapositive 6">
            <a:extLst>
              <a:ext uri="{FF2B5EF4-FFF2-40B4-BE49-F238E27FC236}">
                <a16:creationId xmlns:a16="http://schemas.microsoft.com/office/drawing/2014/main" id="{AC547D15-5226-9B3D-33B7-1A464C383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B84DB4CA-3952-485B-87E9-E88B7DD60838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114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225283" name="Espace réservé de l'image des diapositives 1">
            <a:extLst>
              <a:ext uri="{FF2B5EF4-FFF2-40B4-BE49-F238E27FC236}">
                <a16:creationId xmlns:a16="http://schemas.microsoft.com/office/drawing/2014/main" id="{9A80728A-03B7-23DE-6F5C-A0BDCF7D0A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F6A261E5-46F4-C4A9-E168-F5DB3AC58DC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Espace réservé du numéro de diapositive 6">
            <a:extLst>
              <a:ext uri="{FF2B5EF4-FFF2-40B4-BE49-F238E27FC236}">
                <a16:creationId xmlns:a16="http://schemas.microsoft.com/office/drawing/2014/main" id="{A0AB3671-4FD6-9058-C109-152B103A3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2A81ACF2-7819-42FF-9AB0-C95FF0A39365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115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227331" name="Espace réservé de l'image des diapositives 1">
            <a:extLst>
              <a:ext uri="{FF2B5EF4-FFF2-40B4-BE49-F238E27FC236}">
                <a16:creationId xmlns:a16="http://schemas.microsoft.com/office/drawing/2014/main" id="{78DD839B-CA6F-C015-93A6-4FDB2A5E5B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6D53E7EB-4FDA-458E-8DBD-FF457B6B00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Espace réservé du numéro de diapositive 6">
            <a:extLst>
              <a:ext uri="{FF2B5EF4-FFF2-40B4-BE49-F238E27FC236}">
                <a16:creationId xmlns:a16="http://schemas.microsoft.com/office/drawing/2014/main" id="{0146F211-C820-C3AB-0423-B827239DF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D7217BE4-0ABD-4D9E-8290-DC01C6DC5FC8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116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229379" name="Espace réservé de l'image des diapositives 1">
            <a:extLst>
              <a:ext uri="{FF2B5EF4-FFF2-40B4-BE49-F238E27FC236}">
                <a16:creationId xmlns:a16="http://schemas.microsoft.com/office/drawing/2014/main" id="{91A1B821-E510-C2E8-B0C7-F6F24B9B4C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DB22D2D4-02E9-6959-7EFB-DA46D7F395D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Espace réservé du numéro de diapositive 6">
            <a:extLst>
              <a:ext uri="{FF2B5EF4-FFF2-40B4-BE49-F238E27FC236}">
                <a16:creationId xmlns:a16="http://schemas.microsoft.com/office/drawing/2014/main" id="{1FD5DA9F-DE6E-1083-D044-E6FA5A575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Liberation Sans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CD4A5D32-8C70-4D11-A639-F22C5A9734CD}" type="slidenum">
              <a:rPr lang="fr-FR" altLang="fr-FR" sz="1400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117</a:t>
            </a:fld>
            <a:endParaRPr lang="fr-FR" altLang="fr-FR" sz="1400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231427" name="Espace réservé de l'image des diapositives 1">
            <a:extLst>
              <a:ext uri="{FF2B5EF4-FFF2-40B4-BE49-F238E27FC236}">
                <a16:creationId xmlns:a16="http://schemas.microsoft.com/office/drawing/2014/main" id="{2526C5EC-CB45-4543-A706-6E451E37FD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C000"/>
          </a:solidFill>
          <a:ln w="19083" cap="rnd">
            <a:solidFill>
              <a:srgbClr val="BC8C00"/>
            </a:solidFill>
            <a:miter lim="800000"/>
            <a:headEnd/>
            <a:tailEnd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98EBE7D7-E99F-669A-282A-F461E1A1BF9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9347BD5F-4F8E-8F0E-06A5-3F5F3800B61B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-19" y="-8641"/>
            <a:chExt cx="12192134" cy="6866641"/>
          </a:xfrm>
        </p:grpSpPr>
        <p:cxnSp>
          <p:nvCxnSpPr>
            <p:cNvPr id="3" name="Straight Connector 31">
              <a:extLst>
                <a:ext uri="{FF2B5EF4-FFF2-40B4-BE49-F238E27FC236}">
                  <a16:creationId xmlns:a16="http://schemas.microsoft.com/office/drawing/2014/main" id="{A399EB17-9B64-441E-6B35-E28B641302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371164" y="0"/>
              <a:ext cx="1218959" cy="6858000"/>
            </a:xfrm>
            <a:prstGeom prst="straightConnector1">
              <a:avLst/>
            </a:prstGeom>
            <a:noFill/>
            <a:ln w="9363" cap="rnd">
              <a:solidFill>
                <a:srgbClr val="BFBFB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04144FFD-8EFF-5F52-E10F-F2438A499E1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425357" y="3681356"/>
              <a:ext cx="4763521" cy="3176644"/>
            </a:xfrm>
            <a:prstGeom prst="straightConnector1">
              <a:avLst/>
            </a:prstGeom>
            <a:noFill/>
            <a:ln w="9363" cap="rnd">
              <a:solidFill>
                <a:srgbClr val="D9D9D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119CE126-1BD3-639A-4362-B257BBBB034E}"/>
                </a:ext>
              </a:extLst>
            </p:cNvPr>
            <p:cNvSpPr/>
            <p:nvPr/>
          </p:nvSpPr>
          <p:spPr>
            <a:xfrm>
              <a:off x="9182182" y="-8641"/>
              <a:ext cx="3006758" cy="68666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+- f4 0 f2"/>
                <a:gd name="f9" fmla="+- f3 0 f2"/>
                <a:gd name="f10" fmla="*/ f9 1 3007349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C000">
                <a:alpha val="30000"/>
              </a:srgbClr>
            </a:solidFill>
            <a:ln cap="flat">
              <a:noFill/>
              <a:prstDash val="solid"/>
            </a:ln>
          </p:spPr>
          <p:txBody>
            <a:bodyPr lIns="90004" tIns="44997" rIns="90004" bIns="44997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ker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9AE310C1-D0EE-7A10-53C1-40A431D5311B}"/>
                </a:ext>
              </a:extLst>
            </p:cNvPr>
            <p:cNvSpPr/>
            <p:nvPr/>
          </p:nvSpPr>
          <p:spPr>
            <a:xfrm>
              <a:off x="9602875" y="-8641"/>
              <a:ext cx="2589240" cy="68666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+- f4 0 f2"/>
                <a:gd name="f9" fmla="+- f3 0 f2"/>
                <a:gd name="f10" fmla="*/ f9 1 2573311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C000">
                <a:alpha val="20000"/>
              </a:srgbClr>
            </a:solidFill>
            <a:ln cap="flat">
              <a:noFill/>
              <a:prstDash val="solid"/>
            </a:ln>
          </p:spPr>
          <p:txBody>
            <a:bodyPr lIns="90004" tIns="44997" rIns="90004" bIns="44997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ker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7" name="Isosceles Triangle 26">
              <a:extLst>
                <a:ext uri="{FF2B5EF4-FFF2-40B4-BE49-F238E27FC236}">
                  <a16:creationId xmlns:a16="http://schemas.microsoft.com/office/drawing/2014/main" id="{781FAD7A-9513-028E-103B-0FFB1A7A722B}"/>
                </a:ext>
              </a:extLst>
            </p:cNvPr>
            <p:cNvSpPr/>
            <p:nvPr/>
          </p:nvSpPr>
          <p:spPr>
            <a:xfrm>
              <a:off x="8932942" y="3047610"/>
              <a:ext cx="3259173" cy="38103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0"/>
                <a:gd name="f9" fmla="abs f3"/>
                <a:gd name="f10" fmla="abs f4"/>
                <a:gd name="f11" fmla="abs f5"/>
                <a:gd name="f12" fmla="*/ f8 f0 1"/>
                <a:gd name="f13" fmla="?: f9 f3 1"/>
                <a:gd name="f14" fmla="?: f10 f4 1"/>
                <a:gd name="f15" fmla="?: f11 f5 1"/>
                <a:gd name="f16" fmla="*/ f12 1 f2"/>
                <a:gd name="f17" fmla="*/ f13 1 21600"/>
                <a:gd name="f18" fmla="*/ f14 1 21600"/>
                <a:gd name="f19" fmla="*/ 21600 f13 1"/>
                <a:gd name="f20" fmla="*/ 21600 f14 1"/>
                <a:gd name="f21" fmla="+- f16 0 f1"/>
                <a:gd name="f22" fmla="min f18 f17"/>
                <a:gd name="f23" fmla="*/ f19 1 f15"/>
                <a:gd name="f24" fmla="*/ f20 1 f15"/>
                <a:gd name="f25" fmla="val f23"/>
                <a:gd name="f26" fmla="val f24"/>
                <a:gd name="f27" fmla="*/ f6 f22 1"/>
                <a:gd name="f28" fmla="+- f26 0 f6"/>
                <a:gd name="f29" fmla="+- f25 0 f6"/>
                <a:gd name="f30" fmla="*/ f26 f22 1"/>
                <a:gd name="f31" fmla="*/ f25 f22 1"/>
                <a:gd name="f32" fmla="*/ f28 1 2"/>
                <a:gd name="f33" fmla="*/ f29 1 2"/>
                <a:gd name="f34" fmla="*/ f29 f7 1"/>
                <a:gd name="f35" fmla="+- f6 f32 0"/>
                <a:gd name="f36" fmla="*/ f34 1 200000"/>
                <a:gd name="f37" fmla="*/ f34 1 100000"/>
                <a:gd name="f38" fmla="+- f36 f33 0"/>
                <a:gd name="f39" fmla="*/ f36 f22 1"/>
                <a:gd name="f40" fmla="*/ f35 f22 1"/>
                <a:gd name="f41" fmla="*/ f37 f22 1"/>
                <a:gd name="f42" fmla="*/ f38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">
                  <a:pos x="f41" y="f27"/>
                </a:cxn>
                <a:cxn ang="f21">
                  <a:pos x="f39" y="f40"/>
                </a:cxn>
                <a:cxn ang="f21">
                  <a:pos x="f27" y="f30"/>
                </a:cxn>
                <a:cxn ang="f21">
                  <a:pos x="f41" y="f30"/>
                </a:cxn>
                <a:cxn ang="f21">
                  <a:pos x="f31" y="f30"/>
                </a:cxn>
                <a:cxn ang="f21">
                  <a:pos x="f42" y="f40"/>
                </a:cxn>
              </a:cxnLst>
              <a:rect l="f39" t="f40" r="f42" b="f30"/>
              <a:pathLst>
                <a:path>
                  <a:moveTo>
                    <a:pt x="f27" y="f30"/>
                  </a:moveTo>
                  <a:lnTo>
                    <a:pt x="f41" y="f27"/>
                  </a:lnTo>
                  <a:lnTo>
                    <a:pt x="f31" y="f30"/>
                  </a:lnTo>
                  <a:close/>
                </a:path>
              </a:pathLst>
            </a:custGeom>
            <a:solidFill>
              <a:srgbClr val="C59A00">
                <a:alpha val="72000"/>
              </a:srgbClr>
            </a:solidFill>
            <a:ln cap="flat">
              <a:noFill/>
              <a:prstDash val="solid"/>
            </a:ln>
          </p:spPr>
          <p:txBody>
            <a:bodyPr lIns="90004" tIns="44997" rIns="90004" bIns="44997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ker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BB75F369-A28B-6237-8310-CB62870A2972}"/>
                </a:ext>
              </a:extLst>
            </p:cNvPr>
            <p:cNvSpPr/>
            <p:nvPr/>
          </p:nvSpPr>
          <p:spPr>
            <a:xfrm>
              <a:off x="9334584" y="-8641"/>
              <a:ext cx="2854356" cy="68666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+- f4 0 f2"/>
                <a:gd name="f9" fmla="+- f3 0 f2"/>
                <a:gd name="f10" fmla="*/ f9 1 2858013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47400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90004" tIns="44997" rIns="90004" bIns="44997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ker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A554B81D-1641-BA99-0A0A-A1079B4A0571}"/>
                </a:ext>
              </a:extLst>
            </p:cNvPr>
            <p:cNvSpPr/>
            <p:nvPr/>
          </p:nvSpPr>
          <p:spPr>
            <a:xfrm>
              <a:off x="10898289" y="-8641"/>
              <a:ext cx="1290651" cy="68666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+- f4 0 f2"/>
                <a:gd name="f9" fmla="+- f3 0 f2"/>
                <a:gd name="f10" fmla="*/ f9 1 1290094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D966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90004" tIns="44997" rIns="90004" bIns="44997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ker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0937FD39-0FAE-36D2-AEB9-F61EF348C505}"/>
                </a:ext>
              </a:extLst>
            </p:cNvPr>
            <p:cNvSpPr/>
            <p:nvPr/>
          </p:nvSpPr>
          <p:spPr>
            <a:xfrm>
              <a:off x="10939564" y="-8641"/>
              <a:ext cx="1249376" cy="68666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+- f4 0 f2"/>
                <a:gd name="f9" fmla="+- f3 0 f2"/>
                <a:gd name="f10" fmla="*/ f9 1 1249825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C000">
                <a:alpha val="65000"/>
              </a:srgbClr>
            </a:solidFill>
            <a:ln cap="flat">
              <a:noFill/>
              <a:prstDash val="solid"/>
            </a:ln>
          </p:spPr>
          <p:txBody>
            <a:bodyPr lIns="90004" tIns="44997" rIns="90004" bIns="44997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ker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" name="Isosceles Triangle 30">
              <a:extLst>
                <a:ext uri="{FF2B5EF4-FFF2-40B4-BE49-F238E27FC236}">
                  <a16:creationId xmlns:a16="http://schemas.microsoft.com/office/drawing/2014/main" id="{F0B3035E-B1C9-FFD4-4426-868E72680B6A}"/>
                </a:ext>
              </a:extLst>
            </p:cNvPr>
            <p:cNvSpPr/>
            <p:nvPr/>
          </p:nvSpPr>
          <p:spPr>
            <a:xfrm>
              <a:off x="10371233" y="3590590"/>
              <a:ext cx="1817707" cy="32674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0"/>
                <a:gd name="f9" fmla="abs f3"/>
                <a:gd name="f10" fmla="abs f4"/>
                <a:gd name="f11" fmla="abs f5"/>
                <a:gd name="f12" fmla="*/ f8 f0 1"/>
                <a:gd name="f13" fmla="?: f9 f3 1"/>
                <a:gd name="f14" fmla="?: f10 f4 1"/>
                <a:gd name="f15" fmla="?: f11 f5 1"/>
                <a:gd name="f16" fmla="*/ f12 1 f2"/>
                <a:gd name="f17" fmla="*/ f13 1 21600"/>
                <a:gd name="f18" fmla="*/ f14 1 21600"/>
                <a:gd name="f19" fmla="*/ 21600 f13 1"/>
                <a:gd name="f20" fmla="*/ 21600 f14 1"/>
                <a:gd name="f21" fmla="+- f16 0 f1"/>
                <a:gd name="f22" fmla="min f18 f17"/>
                <a:gd name="f23" fmla="*/ f19 1 f15"/>
                <a:gd name="f24" fmla="*/ f20 1 f15"/>
                <a:gd name="f25" fmla="val f23"/>
                <a:gd name="f26" fmla="val f24"/>
                <a:gd name="f27" fmla="*/ f6 f22 1"/>
                <a:gd name="f28" fmla="+- f26 0 f6"/>
                <a:gd name="f29" fmla="+- f25 0 f6"/>
                <a:gd name="f30" fmla="*/ f26 f22 1"/>
                <a:gd name="f31" fmla="*/ f25 f22 1"/>
                <a:gd name="f32" fmla="*/ f28 1 2"/>
                <a:gd name="f33" fmla="*/ f29 1 2"/>
                <a:gd name="f34" fmla="*/ f29 f7 1"/>
                <a:gd name="f35" fmla="+- f6 f32 0"/>
                <a:gd name="f36" fmla="*/ f34 1 200000"/>
                <a:gd name="f37" fmla="*/ f34 1 100000"/>
                <a:gd name="f38" fmla="+- f36 f33 0"/>
                <a:gd name="f39" fmla="*/ f36 f22 1"/>
                <a:gd name="f40" fmla="*/ f35 f22 1"/>
                <a:gd name="f41" fmla="*/ f37 f22 1"/>
                <a:gd name="f42" fmla="*/ f38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">
                  <a:pos x="f41" y="f27"/>
                </a:cxn>
                <a:cxn ang="f21">
                  <a:pos x="f39" y="f40"/>
                </a:cxn>
                <a:cxn ang="f21">
                  <a:pos x="f27" y="f30"/>
                </a:cxn>
                <a:cxn ang="f21">
                  <a:pos x="f41" y="f30"/>
                </a:cxn>
                <a:cxn ang="f21">
                  <a:pos x="f31" y="f30"/>
                </a:cxn>
                <a:cxn ang="f21">
                  <a:pos x="f42" y="f40"/>
                </a:cxn>
              </a:cxnLst>
              <a:rect l="f39" t="f40" r="f42" b="f30"/>
              <a:pathLst>
                <a:path>
                  <a:moveTo>
                    <a:pt x="f27" y="f30"/>
                  </a:moveTo>
                  <a:lnTo>
                    <a:pt x="f41" y="f27"/>
                  </a:lnTo>
                  <a:lnTo>
                    <a:pt x="f31" y="f30"/>
                  </a:lnTo>
                  <a:close/>
                </a:path>
              </a:pathLst>
            </a:custGeom>
            <a:solidFill>
              <a:srgbClr val="FFC000">
                <a:alpha val="80000"/>
              </a:srgbClr>
            </a:solidFill>
            <a:ln cap="flat">
              <a:noFill/>
              <a:prstDash val="solid"/>
            </a:ln>
          </p:spPr>
          <p:txBody>
            <a:bodyPr lIns="90004" tIns="44997" rIns="90004" bIns="44997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ker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2" name="Isosceles Triangle 18">
              <a:extLst>
                <a:ext uri="{FF2B5EF4-FFF2-40B4-BE49-F238E27FC236}">
                  <a16:creationId xmlns:a16="http://schemas.microsoft.com/office/drawing/2014/main" id="{CB533D90-9504-5A4A-8AD8-0C7C382BEC1D}"/>
                </a:ext>
              </a:extLst>
            </p:cNvPr>
            <p:cNvSpPr/>
            <p:nvPr/>
          </p:nvSpPr>
          <p:spPr>
            <a:xfrm rot="10799991">
              <a:off x="-19" y="-702"/>
              <a:ext cx="842972" cy="56663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0"/>
                <a:gd name="f9" fmla="abs f3"/>
                <a:gd name="f10" fmla="abs f4"/>
                <a:gd name="f11" fmla="abs f5"/>
                <a:gd name="f12" fmla="*/ f8 f0 1"/>
                <a:gd name="f13" fmla="?: f9 f3 1"/>
                <a:gd name="f14" fmla="?: f10 f4 1"/>
                <a:gd name="f15" fmla="?: f11 f5 1"/>
                <a:gd name="f16" fmla="*/ f12 1 f2"/>
                <a:gd name="f17" fmla="*/ f13 1 21600"/>
                <a:gd name="f18" fmla="*/ f14 1 21600"/>
                <a:gd name="f19" fmla="*/ 21600 f13 1"/>
                <a:gd name="f20" fmla="*/ 21600 f14 1"/>
                <a:gd name="f21" fmla="+- f16 0 f1"/>
                <a:gd name="f22" fmla="min f18 f17"/>
                <a:gd name="f23" fmla="*/ f19 1 f15"/>
                <a:gd name="f24" fmla="*/ f20 1 f15"/>
                <a:gd name="f25" fmla="val f23"/>
                <a:gd name="f26" fmla="val f24"/>
                <a:gd name="f27" fmla="*/ f6 f22 1"/>
                <a:gd name="f28" fmla="+- f26 0 f6"/>
                <a:gd name="f29" fmla="+- f25 0 f6"/>
                <a:gd name="f30" fmla="*/ f26 f22 1"/>
                <a:gd name="f31" fmla="*/ f25 f22 1"/>
                <a:gd name="f32" fmla="*/ f28 1 2"/>
                <a:gd name="f33" fmla="*/ f29 1 2"/>
                <a:gd name="f34" fmla="*/ f29 f7 1"/>
                <a:gd name="f35" fmla="+- f6 f32 0"/>
                <a:gd name="f36" fmla="*/ f34 1 200000"/>
                <a:gd name="f37" fmla="*/ f34 1 100000"/>
                <a:gd name="f38" fmla="+- f36 f33 0"/>
                <a:gd name="f39" fmla="*/ f36 f22 1"/>
                <a:gd name="f40" fmla="*/ f35 f22 1"/>
                <a:gd name="f41" fmla="*/ f37 f22 1"/>
                <a:gd name="f42" fmla="*/ f38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">
                  <a:pos x="f41" y="f27"/>
                </a:cxn>
                <a:cxn ang="f21">
                  <a:pos x="f39" y="f40"/>
                </a:cxn>
                <a:cxn ang="f21">
                  <a:pos x="f27" y="f30"/>
                </a:cxn>
                <a:cxn ang="f21">
                  <a:pos x="f41" y="f30"/>
                </a:cxn>
                <a:cxn ang="f21">
                  <a:pos x="f31" y="f30"/>
                </a:cxn>
                <a:cxn ang="f21">
                  <a:pos x="f42" y="f40"/>
                </a:cxn>
              </a:cxnLst>
              <a:rect l="f39" t="f40" r="f42" b="f30"/>
              <a:pathLst>
                <a:path>
                  <a:moveTo>
                    <a:pt x="f27" y="f30"/>
                  </a:moveTo>
                  <a:lnTo>
                    <a:pt x="f41" y="f27"/>
                  </a:lnTo>
                  <a:lnTo>
                    <a:pt x="f31" y="f30"/>
                  </a:lnTo>
                  <a:close/>
                </a:path>
              </a:pathLst>
            </a:custGeom>
            <a:solidFill>
              <a:srgbClr val="FFC000">
                <a:alpha val="85000"/>
              </a:srgbClr>
            </a:solidFill>
            <a:ln cap="flat">
              <a:noFill/>
              <a:prstDash val="solid"/>
            </a:ln>
          </p:spPr>
          <p:txBody>
            <a:bodyPr lIns="90004" tIns="44997" rIns="90004" bIns="44997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ker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</p:grpSp>
      <p:sp>
        <p:nvSpPr>
          <p:cNvPr id="13" name="Title 1"/>
          <p:cNvSpPr txBox="1">
            <a:spLocks noGrp="1"/>
          </p:cNvSpPr>
          <p:nvPr>
            <p:ph type="ctrTitle"/>
          </p:nvPr>
        </p:nvSpPr>
        <p:spPr>
          <a:xfrm>
            <a:off x="1506958" y="2404442"/>
            <a:ext cx="7766995" cy="1646276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14" name="Subtitle 2"/>
          <p:cNvSpPr txBox="1">
            <a:spLocks noGrp="1"/>
          </p:cNvSpPr>
          <p:nvPr>
            <p:ph type="subTitle" idx="1"/>
          </p:nvPr>
        </p:nvSpPr>
        <p:spPr>
          <a:xfrm>
            <a:off x="1506958" y="4050718"/>
            <a:ext cx="7766995" cy="1096923"/>
          </a:xfrm>
        </p:spPr>
        <p:txBody>
          <a:bodyPr/>
          <a:lstStyle>
            <a:lvl1pPr marL="0" indent="0" algn="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fr-FR"/>
              <a:t>Modifier le style des sous-titres du masque</a:t>
            </a:r>
          </a:p>
        </p:txBody>
      </p:sp>
      <p:sp>
        <p:nvSpPr>
          <p:cNvPr id="18" name="Espace réservé du texte 17"/>
          <p:cNvSpPr txBox="1">
            <a:spLocks noGrp="1"/>
          </p:cNvSpPr>
          <p:nvPr>
            <p:ph type="body" idx="4294967295"/>
          </p:nvPr>
        </p:nvSpPr>
        <p:spPr>
          <a:xfrm>
            <a:off x="609484" y="1604515"/>
            <a:ext cx="10972443" cy="3977283"/>
          </a:xfrm>
        </p:spPr>
        <p:txBody>
          <a:bodyPr lIns="0" tIns="0" rIns="0" bIns="0"/>
          <a:lstStyle>
            <a:lvl1pPr hangingPunct="0">
              <a:spcBef>
                <a:spcPts val="1415"/>
              </a:spcBef>
              <a:defRPr sz="3200">
                <a:latin typeface="Liberation Sans" pitchFamily="18"/>
              </a:defRPr>
            </a:lvl1pPr>
          </a:lstStyle>
          <a:p>
            <a:pPr lvl="0"/>
            <a:endParaRPr lang="fr-FR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7C838584-48F4-A7FF-3F09-8316DA9FD0D0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4C290-7FCB-4A32-A737-9253A7045688}" type="datetime1">
              <a:rPr lang="fr-FR"/>
              <a:pPr>
                <a:defRPr/>
              </a:pPr>
              <a:t>16/05/2025</a:t>
            </a:fld>
            <a:endParaRPr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D0E9395-DFF1-E6ED-6287-B6EDD754E457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D6ABAB8-9969-83B4-4F1D-8C03BD3D5DC8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C435F-438A-4E04-8CC2-BFD973D1F9B1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599871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158" y="609484"/>
            <a:ext cx="8596795" cy="3403442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7158" y="4470483"/>
            <a:ext cx="8596795" cy="1571039"/>
          </a:xfrm>
        </p:spPr>
        <p:txBody>
          <a:bodyPr anchor="ctr"/>
          <a:lstStyle>
            <a:lvl1pPr marL="0" indent="0"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20CCE-2F48-DAFC-ABCA-A0D08D1A0463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D9FB9-7025-4576-9446-7DF98FD3F077}" type="datetime1">
              <a:rPr lang="fr-FR"/>
              <a:pPr>
                <a:defRPr/>
              </a:pPr>
              <a:t>16/05/2025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1FE5B-1C69-23B9-276C-D3CC3F43A256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93708-72B7-4047-44AC-D402067E3133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1B85C3-B4A3-4D7B-9403-8408AED3C030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55201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>
            <a:extLst>
              <a:ext uri="{FF2B5EF4-FFF2-40B4-BE49-F238E27FC236}">
                <a16:creationId xmlns:a16="http://schemas.microsoft.com/office/drawing/2014/main" id="{4C140884-71CB-6A43-20F8-6B184AAEBBF0}"/>
              </a:ext>
            </a:extLst>
          </p:cNvPr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  <a:noFill/>
          <a:ln cap="flat">
            <a:noFill/>
          </a:ln>
        </p:spPr>
        <p:txBody>
          <a:bodyPr anchor="ctr" compatLnSpc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kern="0">
                <a:solidFill>
                  <a:srgbClr val="FFD966"/>
                </a:solidFill>
                <a:latin typeface="Arial" pitchFamily="18"/>
                <a:ea typeface="Microsoft YaHei" pitchFamily="2"/>
                <a:cs typeface="Lucida Sans" pitchFamily="2"/>
              </a:rPr>
              <a:t>“</a:t>
            </a: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2C3B8950-FAE5-95C5-702D-396EF095FE92}"/>
              </a:ext>
            </a:extLst>
          </p:cNvPr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  <a:noFill/>
          <a:ln cap="flat">
            <a:noFill/>
          </a:ln>
        </p:spPr>
        <p:txBody>
          <a:bodyPr anchor="ctr" compatLnSpc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kern="0">
                <a:solidFill>
                  <a:srgbClr val="FFD966"/>
                </a:solidFill>
                <a:latin typeface="Arial" pitchFamily="18"/>
                <a:ea typeface="Microsoft YaHei" pitchFamily="2"/>
                <a:cs typeface="Lucida Sans" pitchFamily="2"/>
              </a:rPr>
              <a:t>”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31316" y="609484"/>
            <a:ext cx="8094241" cy="3022558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1366195" y="3632042"/>
            <a:ext cx="7224482" cy="380884"/>
          </a:xfrm>
        </p:spPr>
        <p:txBody>
          <a:bodyPr anchor="ctr"/>
          <a:lstStyle>
            <a:lvl1pPr marL="0" indent="0"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7158" y="4470483"/>
            <a:ext cx="8596795" cy="1571039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598BDFA-0E71-6FCA-C886-472CE62968A5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D67F0-5C16-4EC6-A808-E7FB42E59D75}" type="datetime1">
              <a:rPr lang="fr-FR"/>
              <a:pPr>
                <a:defRPr/>
              </a:pPr>
              <a:t>16/05/2025</a:t>
            </a:fld>
            <a:endParaRPr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72A4595-0078-9BD7-A68F-08A51BC55F61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A03438F-B45B-D741-FA9A-3A49D103FBE2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7C105-0BE0-41F6-A500-2E6AB7FC51E7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72752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158" y="1932118"/>
            <a:ext cx="8596795" cy="2595597"/>
          </a:xfrm>
        </p:spPr>
        <p:txBody>
          <a:bodyPr anchor="b"/>
          <a:lstStyle>
            <a:lvl1pPr>
              <a:defRPr sz="44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7158" y="4527358"/>
            <a:ext cx="8596795" cy="1513798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35F4F-0A03-4B6A-3514-E0C5CC528B02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93850-A950-4151-8611-34D86B95D4C6}" type="datetime1">
              <a:rPr lang="fr-FR"/>
              <a:pPr>
                <a:defRPr/>
              </a:pPr>
              <a:t>16/05/2025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C12D3-E083-C99F-0F24-E72E811B6BBA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20FE4-EBBA-D13F-C590-DB01B348A32B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A71169-EA05-493B-899E-872AD3CD95FE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33498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8B15611F-8150-7D5E-8736-C3BFB122076D}"/>
              </a:ext>
            </a:extLst>
          </p:cNvPr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  <a:noFill/>
          <a:ln cap="flat">
            <a:noFill/>
          </a:ln>
        </p:spPr>
        <p:txBody>
          <a:bodyPr anchor="ctr" compatLnSpc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kern="0">
                <a:solidFill>
                  <a:srgbClr val="FFD966"/>
                </a:solidFill>
                <a:latin typeface="Arial" pitchFamily="18"/>
                <a:ea typeface="Microsoft YaHei" pitchFamily="2"/>
                <a:cs typeface="Lucida Sans" pitchFamily="2"/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71BD288C-79FD-F7C1-DFCA-9A4D17BB9A73}"/>
              </a:ext>
            </a:extLst>
          </p:cNvPr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  <a:noFill/>
          <a:ln cap="flat">
            <a:noFill/>
          </a:ln>
        </p:spPr>
        <p:txBody>
          <a:bodyPr anchor="ctr" compatLnSpc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kern="0">
                <a:solidFill>
                  <a:srgbClr val="FFD966"/>
                </a:solidFill>
                <a:latin typeface="Arial" pitchFamily="18"/>
                <a:ea typeface="Microsoft YaHei" pitchFamily="2"/>
                <a:cs typeface="Lucida Sans" pitchFamily="2"/>
              </a:rPr>
              <a:t>”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31316" y="609484"/>
            <a:ext cx="8094241" cy="3022558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677158" y="4013283"/>
            <a:ext cx="8596795" cy="514075"/>
          </a:xfrm>
        </p:spPr>
        <p:txBody>
          <a:bodyPr anchor="b"/>
          <a:lstStyle>
            <a:lvl1pPr marL="0" indent="0">
              <a:defRPr sz="2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7158" y="4527358"/>
            <a:ext cx="8596795" cy="1513798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26CB42F-E644-0E8C-8292-B7FC05A3E9D1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9FFC6-57BA-434C-AE6A-182819A46FA5}" type="datetime1">
              <a:rPr lang="fr-FR"/>
              <a:pPr>
                <a:defRPr/>
              </a:pPr>
              <a:t>16/05/2025</a:t>
            </a:fld>
            <a:endParaRPr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494E267-ADEE-5B1E-B132-9A0084A3E78E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85D688A-E30B-1017-86B3-E8B3AE2DE97E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0984A-539A-441F-8AFC-E7F6EB368439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51535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800" y="609484"/>
            <a:ext cx="8588163" cy="3022558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677158" y="4013283"/>
            <a:ext cx="8596795" cy="514075"/>
          </a:xfrm>
        </p:spPr>
        <p:txBody>
          <a:bodyPr anchor="b"/>
          <a:lstStyle>
            <a:lvl1pPr marL="0" indent="0">
              <a:defRPr sz="2400">
                <a:solidFill>
                  <a:srgbClr val="FFC000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7158" y="4527358"/>
            <a:ext cx="8596795" cy="1513798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C28525F-D8A7-1848-053E-CE18CCFB25FE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F223B-89B0-4472-9971-FEDC106C39FA}" type="datetime1">
              <a:rPr lang="fr-FR"/>
              <a:pPr>
                <a:defRPr/>
              </a:pPr>
              <a:t>16/05/2025</a:t>
            </a:fld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DC6FC50-852E-9AC5-90CD-C2F9F63FF245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D67DBA-EFB2-5602-D923-375BA6AC4C70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0BBCF6-71E9-4D95-A0F4-4510F8A26526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86422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C54F3-DB1F-1252-DA97-5F807051C5FC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DB178-7988-4A1B-BE58-50AAF73CBC52}" type="datetime1">
              <a:rPr lang="fr-FR"/>
              <a:pPr>
                <a:defRPr/>
              </a:pPr>
              <a:t>16/05/2025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ADBAA-F1E9-9B75-8F99-25EBB69A75DE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DA462-FB34-1FC5-6B5D-2817C109CB29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FBEC8-5159-4433-B1AD-FA1746EA3376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19558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967523" y="609484"/>
            <a:ext cx="1304638" cy="5251316"/>
          </a:xfrm>
        </p:spPr>
        <p:txBody>
          <a:bodyPr vert="eaVert" anchorCtr="1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77158" y="609484"/>
            <a:ext cx="7060320" cy="525131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A1A0A-6329-C6CA-E924-01996522FBC2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EAE08-6065-4EA3-9AE5-922D600B2ECE}" type="datetime1">
              <a:rPr lang="fr-FR"/>
              <a:pPr>
                <a:defRPr/>
              </a:pPr>
              <a:t>16/05/2025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A7E14-0DFD-DA31-A676-9F118C24FC94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C2149-AD5F-55E1-F2FA-451E349772A9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F0811-05C1-4836-A3FE-D3CAB8B67838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57361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_5f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6806EC07-0E71-402D-0B82-897535924D36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-19" y="-8641"/>
            <a:chExt cx="12192134" cy="6866641"/>
          </a:xfrm>
        </p:grpSpPr>
        <p:cxnSp>
          <p:nvCxnSpPr>
            <p:cNvPr id="3" name="Straight Connector 31">
              <a:extLst>
                <a:ext uri="{FF2B5EF4-FFF2-40B4-BE49-F238E27FC236}">
                  <a16:creationId xmlns:a16="http://schemas.microsoft.com/office/drawing/2014/main" id="{EECD8423-94FA-49FE-8838-377062D0BA6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371164" y="0"/>
              <a:ext cx="1218959" cy="6858000"/>
            </a:xfrm>
            <a:prstGeom prst="straightConnector1">
              <a:avLst/>
            </a:prstGeom>
            <a:noFill/>
            <a:ln w="9363" cap="rnd">
              <a:solidFill>
                <a:srgbClr val="BFBFB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1DDDEC39-0C01-6EED-4E19-72CE4FB8F33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425357" y="3681356"/>
              <a:ext cx="4763521" cy="3176644"/>
            </a:xfrm>
            <a:prstGeom prst="straightConnector1">
              <a:avLst/>
            </a:prstGeom>
            <a:noFill/>
            <a:ln w="9363" cap="rnd">
              <a:solidFill>
                <a:srgbClr val="D9D9D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7519990B-6154-876E-B6BC-0B8BD3196A25}"/>
                </a:ext>
              </a:extLst>
            </p:cNvPr>
            <p:cNvSpPr/>
            <p:nvPr/>
          </p:nvSpPr>
          <p:spPr>
            <a:xfrm>
              <a:off x="9182182" y="-8641"/>
              <a:ext cx="3006758" cy="68666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+- f4 0 f2"/>
                <a:gd name="f9" fmla="+- f3 0 f2"/>
                <a:gd name="f10" fmla="*/ f9 1 3007349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C000">
                <a:alpha val="30000"/>
              </a:srgbClr>
            </a:solidFill>
            <a:ln cap="flat">
              <a:noFill/>
              <a:prstDash val="solid"/>
            </a:ln>
          </p:spPr>
          <p:txBody>
            <a:bodyPr lIns="90004" tIns="44997" rIns="90004" bIns="44997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ker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1B5E2392-6002-8B4A-ED9B-B0919380768E}"/>
                </a:ext>
              </a:extLst>
            </p:cNvPr>
            <p:cNvSpPr/>
            <p:nvPr/>
          </p:nvSpPr>
          <p:spPr>
            <a:xfrm>
              <a:off x="9602875" y="-8641"/>
              <a:ext cx="2589240" cy="68666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+- f4 0 f2"/>
                <a:gd name="f9" fmla="+- f3 0 f2"/>
                <a:gd name="f10" fmla="*/ f9 1 2573311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C000">
                <a:alpha val="20000"/>
              </a:srgbClr>
            </a:solidFill>
            <a:ln cap="flat">
              <a:noFill/>
              <a:prstDash val="solid"/>
            </a:ln>
          </p:spPr>
          <p:txBody>
            <a:bodyPr lIns="90004" tIns="44997" rIns="90004" bIns="44997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ker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7" name="Isosceles Triangle 26">
              <a:extLst>
                <a:ext uri="{FF2B5EF4-FFF2-40B4-BE49-F238E27FC236}">
                  <a16:creationId xmlns:a16="http://schemas.microsoft.com/office/drawing/2014/main" id="{4787E7A4-C217-447D-C50D-A04C2E9A82FD}"/>
                </a:ext>
              </a:extLst>
            </p:cNvPr>
            <p:cNvSpPr/>
            <p:nvPr/>
          </p:nvSpPr>
          <p:spPr>
            <a:xfrm>
              <a:off x="8932942" y="3047610"/>
              <a:ext cx="3259173" cy="38103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0"/>
                <a:gd name="f9" fmla="abs f3"/>
                <a:gd name="f10" fmla="abs f4"/>
                <a:gd name="f11" fmla="abs f5"/>
                <a:gd name="f12" fmla="*/ f8 f0 1"/>
                <a:gd name="f13" fmla="?: f9 f3 1"/>
                <a:gd name="f14" fmla="?: f10 f4 1"/>
                <a:gd name="f15" fmla="?: f11 f5 1"/>
                <a:gd name="f16" fmla="*/ f12 1 f2"/>
                <a:gd name="f17" fmla="*/ f13 1 21600"/>
                <a:gd name="f18" fmla="*/ f14 1 21600"/>
                <a:gd name="f19" fmla="*/ 21600 f13 1"/>
                <a:gd name="f20" fmla="*/ 21600 f14 1"/>
                <a:gd name="f21" fmla="+- f16 0 f1"/>
                <a:gd name="f22" fmla="min f18 f17"/>
                <a:gd name="f23" fmla="*/ f19 1 f15"/>
                <a:gd name="f24" fmla="*/ f20 1 f15"/>
                <a:gd name="f25" fmla="val f23"/>
                <a:gd name="f26" fmla="val f24"/>
                <a:gd name="f27" fmla="*/ f6 f22 1"/>
                <a:gd name="f28" fmla="+- f26 0 f6"/>
                <a:gd name="f29" fmla="+- f25 0 f6"/>
                <a:gd name="f30" fmla="*/ f26 f22 1"/>
                <a:gd name="f31" fmla="*/ f25 f22 1"/>
                <a:gd name="f32" fmla="*/ f28 1 2"/>
                <a:gd name="f33" fmla="*/ f29 1 2"/>
                <a:gd name="f34" fmla="*/ f29 f7 1"/>
                <a:gd name="f35" fmla="+- f6 f32 0"/>
                <a:gd name="f36" fmla="*/ f34 1 200000"/>
                <a:gd name="f37" fmla="*/ f34 1 100000"/>
                <a:gd name="f38" fmla="+- f36 f33 0"/>
                <a:gd name="f39" fmla="*/ f36 f22 1"/>
                <a:gd name="f40" fmla="*/ f35 f22 1"/>
                <a:gd name="f41" fmla="*/ f37 f22 1"/>
                <a:gd name="f42" fmla="*/ f38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">
                  <a:pos x="f41" y="f27"/>
                </a:cxn>
                <a:cxn ang="f21">
                  <a:pos x="f39" y="f40"/>
                </a:cxn>
                <a:cxn ang="f21">
                  <a:pos x="f27" y="f30"/>
                </a:cxn>
                <a:cxn ang="f21">
                  <a:pos x="f41" y="f30"/>
                </a:cxn>
                <a:cxn ang="f21">
                  <a:pos x="f31" y="f30"/>
                </a:cxn>
                <a:cxn ang="f21">
                  <a:pos x="f42" y="f40"/>
                </a:cxn>
              </a:cxnLst>
              <a:rect l="f39" t="f40" r="f42" b="f30"/>
              <a:pathLst>
                <a:path>
                  <a:moveTo>
                    <a:pt x="f27" y="f30"/>
                  </a:moveTo>
                  <a:lnTo>
                    <a:pt x="f41" y="f27"/>
                  </a:lnTo>
                  <a:lnTo>
                    <a:pt x="f31" y="f30"/>
                  </a:lnTo>
                  <a:close/>
                </a:path>
              </a:pathLst>
            </a:custGeom>
            <a:solidFill>
              <a:srgbClr val="C59A00">
                <a:alpha val="72000"/>
              </a:srgbClr>
            </a:solidFill>
            <a:ln cap="flat">
              <a:noFill/>
              <a:prstDash val="solid"/>
            </a:ln>
          </p:spPr>
          <p:txBody>
            <a:bodyPr lIns="90004" tIns="44997" rIns="90004" bIns="44997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ker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B73503E0-46D6-92E0-EFF0-9F9BEE3F21FE}"/>
                </a:ext>
              </a:extLst>
            </p:cNvPr>
            <p:cNvSpPr/>
            <p:nvPr/>
          </p:nvSpPr>
          <p:spPr>
            <a:xfrm>
              <a:off x="9334584" y="-8641"/>
              <a:ext cx="2854356" cy="68666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+- f4 0 f2"/>
                <a:gd name="f9" fmla="+- f3 0 f2"/>
                <a:gd name="f10" fmla="*/ f9 1 2858013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47400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90004" tIns="44997" rIns="90004" bIns="44997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ker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DF38FD09-C9A0-D70A-0E09-2063599F1C02}"/>
                </a:ext>
              </a:extLst>
            </p:cNvPr>
            <p:cNvSpPr/>
            <p:nvPr/>
          </p:nvSpPr>
          <p:spPr>
            <a:xfrm>
              <a:off x="10898289" y="-8641"/>
              <a:ext cx="1290651" cy="68666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+- f4 0 f2"/>
                <a:gd name="f9" fmla="+- f3 0 f2"/>
                <a:gd name="f10" fmla="*/ f9 1 1290094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D966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90004" tIns="44997" rIns="90004" bIns="44997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ker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E6A95C7C-7833-4F54-1DBE-CAD3838EAB7B}"/>
                </a:ext>
              </a:extLst>
            </p:cNvPr>
            <p:cNvSpPr/>
            <p:nvPr/>
          </p:nvSpPr>
          <p:spPr>
            <a:xfrm>
              <a:off x="10939564" y="-8641"/>
              <a:ext cx="1249376" cy="68666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+- f4 0 f2"/>
                <a:gd name="f9" fmla="+- f3 0 f2"/>
                <a:gd name="f10" fmla="*/ f9 1 1249825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C000">
                <a:alpha val="65000"/>
              </a:srgbClr>
            </a:solidFill>
            <a:ln cap="flat">
              <a:noFill/>
              <a:prstDash val="solid"/>
            </a:ln>
          </p:spPr>
          <p:txBody>
            <a:bodyPr lIns="90004" tIns="44997" rIns="90004" bIns="44997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ker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" name="Isosceles Triangle 30">
              <a:extLst>
                <a:ext uri="{FF2B5EF4-FFF2-40B4-BE49-F238E27FC236}">
                  <a16:creationId xmlns:a16="http://schemas.microsoft.com/office/drawing/2014/main" id="{A2A8AB7B-AFC7-F0CB-1586-2095DD40C23F}"/>
                </a:ext>
              </a:extLst>
            </p:cNvPr>
            <p:cNvSpPr/>
            <p:nvPr/>
          </p:nvSpPr>
          <p:spPr>
            <a:xfrm>
              <a:off x="10371233" y="3590590"/>
              <a:ext cx="1817707" cy="32674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0"/>
                <a:gd name="f9" fmla="abs f3"/>
                <a:gd name="f10" fmla="abs f4"/>
                <a:gd name="f11" fmla="abs f5"/>
                <a:gd name="f12" fmla="*/ f8 f0 1"/>
                <a:gd name="f13" fmla="?: f9 f3 1"/>
                <a:gd name="f14" fmla="?: f10 f4 1"/>
                <a:gd name="f15" fmla="?: f11 f5 1"/>
                <a:gd name="f16" fmla="*/ f12 1 f2"/>
                <a:gd name="f17" fmla="*/ f13 1 21600"/>
                <a:gd name="f18" fmla="*/ f14 1 21600"/>
                <a:gd name="f19" fmla="*/ 21600 f13 1"/>
                <a:gd name="f20" fmla="*/ 21600 f14 1"/>
                <a:gd name="f21" fmla="+- f16 0 f1"/>
                <a:gd name="f22" fmla="min f18 f17"/>
                <a:gd name="f23" fmla="*/ f19 1 f15"/>
                <a:gd name="f24" fmla="*/ f20 1 f15"/>
                <a:gd name="f25" fmla="val f23"/>
                <a:gd name="f26" fmla="val f24"/>
                <a:gd name="f27" fmla="*/ f6 f22 1"/>
                <a:gd name="f28" fmla="+- f26 0 f6"/>
                <a:gd name="f29" fmla="+- f25 0 f6"/>
                <a:gd name="f30" fmla="*/ f26 f22 1"/>
                <a:gd name="f31" fmla="*/ f25 f22 1"/>
                <a:gd name="f32" fmla="*/ f28 1 2"/>
                <a:gd name="f33" fmla="*/ f29 1 2"/>
                <a:gd name="f34" fmla="*/ f29 f7 1"/>
                <a:gd name="f35" fmla="+- f6 f32 0"/>
                <a:gd name="f36" fmla="*/ f34 1 200000"/>
                <a:gd name="f37" fmla="*/ f34 1 100000"/>
                <a:gd name="f38" fmla="+- f36 f33 0"/>
                <a:gd name="f39" fmla="*/ f36 f22 1"/>
                <a:gd name="f40" fmla="*/ f35 f22 1"/>
                <a:gd name="f41" fmla="*/ f37 f22 1"/>
                <a:gd name="f42" fmla="*/ f38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">
                  <a:pos x="f41" y="f27"/>
                </a:cxn>
                <a:cxn ang="f21">
                  <a:pos x="f39" y="f40"/>
                </a:cxn>
                <a:cxn ang="f21">
                  <a:pos x="f27" y="f30"/>
                </a:cxn>
                <a:cxn ang="f21">
                  <a:pos x="f41" y="f30"/>
                </a:cxn>
                <a:cxn ang="f21">
                  <a:pos x="f31" y="f30"/>
                </a:cxn>
                <a:cxn ang="f21">
                  <a:pos x="f42" y="f40"/>
                </a:cxn>
              </a:cxnLst>
              <a:rect l="f39" t="f40" r="f42" b="f30"/>
              <a:pathLst>
                <a:path>
                  <a:moveTo>
                    <a:pt x="f27" y="f30"/>
                  </a:moveTo>
                  <a:lnTo>
                    <a:pt x="f41" y="f27"/>
                  </a:lnTo>
                  <a:lnTo>
                    <a:pt x="f31" y="f30"/>
                  </a:lnTo>
                  <a:close/>
                </a:path>
              </a:pathLst>
            </a:custGeom>
            <a:solidFill>
              <a:srgbClr val="FFC000">
                <a:alpha val="80000"/>
              </a:srgbClr>
            </a:solidFill>
            <a:ln cap="flat">
              <a:noFill/>
              <a:prstDash val="solid"/>
            </a:ln>
          </p:spPr>
          <p:txBody>
            <a:bodyPr lIns="90004" tIns="44997" rIns="90004" bIns="44997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ker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2" name="Isosceles Triangle 18">
              <a:extLst>
                <a:ext uri="{FF2B5EF4-FFF2-40B4-BE49-F238E27FC236}">
                  <a16:creationId xmlns:a16="http://schemas.microsoft.com/office/drawing/2014/main" id="{97AEAC01-509B-4E4B-40AF-149AE0FA0687}"/>
                </a:ext>
              </a:extLst>
            </p:cNvPr>
            <p:cNvSpPr/>
            <p:nvPr/>
          </p:nvSpPr>
          <p:spPr>
            <a:xfrm rot="10799991">
              <a:off x="-19" y="-702"/>
              <a:ext cx="842972" cy="56663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0"/>
                <a:gd name="f9" fmla="abs f3"/>
                <a:gd name="f10" fmla="abs f4"/>
                <a:gd name="f11" fmla="abs f5"/>
                <a:gd name="f12" fmla="*/ f8 f0 1"/>
                <a:gd name="f13" fmla="?: f9 f3 1"/>
                <a:gd name="f14" fmla="?: f10 f4 1"/>
                <a:gd name="f15" fmla="?: f11 f5 1"/>
                <a:gd name="f16" fmla="*/ f12 1 f2"/>
                <a:gd name="f17" fmla="*/ f13 1 21600"/>
                <a:gd name="f18" fmla="*/ f14 1 21600"/>
                <a:gd name="f19" fmla="*/ 21600 f13 1"/>
                <a:gd name="f20" fmla="*/ 21600 f14 1"/>
                <a:gd name="f21" fmla="+- f16 0 f1"/>
                <a:gd name="f22" fmla="min f18 f17"/>
                <a:gd name="f23" fmla="*/ f19 1 f15"/>
                <a:gd name="f24" fmla="*/ f20 1 f15"/>
                <a:gd name="f25" fmla="val f23"/>
                <a:gd name="f26" fmla="val f24"/>
                <a:gd name="f27" fmla="*/ f6 f22 1"/>
                <a:gd name="f28" fmla="+- f26 0 f6"/>
                <a:gd name="f29" fmla="+- f25 0 f6"/>
                <a:gd name="f30" fmla="*/ f26 f22 1"/>
                <a:gd name="f31" fmla="*/ f25 f22 1"/>
                <a:gd name="f32" fmla="*/ f28 1 2"/>
                <a:gd name="f33" fmla="*/ f29 1 2"/>
                <a:gd name="f34" fmla="*/ f29 f7 1"/>
                <a:gd name="f35" fmla="+- f6 f32 0"/>
                <a:gd name="f36" fmla="*/ f34 1 200000"/>
                <a:gd name="f37" fmla="*/ f34 1 100000"/>
                <a:gd name="f38" fmla="+- f36 f33 0"/>
                <a:gd name="f39" fmla="*/ f36 f22 1"/>
                <a:gd name="f40" fmla="*/ f35 f22 1"/>
                <a:gd name="f41" fmla="*/ f37 f22 1"/>
                <a:gd name="f42" fmla="*/ f38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">
                  <a:pos x="f41" y="f27"/>
                </a:cxn>
                <a:cxn ang="f21">
                  <a:pos x="f39" y="f40"/>
                </a:cxn>
                <a:cxn ang="f21">
                  <a:pos x="f27" y="f30"/>
                </a:cxn>
                <a:cxn ang="f21">
                  <a:pos x="f41" y="f30"/>
                </a:cxn>
                <a:cxn ang="f21">
                  <a:pos x="f31" y="f30"/>
                </a:cxn>
                <a:cxn ang="f21">
                  <a:pos x="f42" y="f40"/>
                </a:cxn>
              </a:cxnLst>
              <a:rect l="f39" t="f40" r="f42" b="f30"/>
              <a:pathLst>
                <a:path>
                  <a:moveTo>
                    <a:pt x="f27" y="f30"/>
                  </a:moveTo>
                  <a:lnTo>
                    <a:pt x="f41" y="f27"/>
                  </a:lnTo>
                  <a:lnTo>
                    <a:pt x="f31" y="f30"/>
                  </a:lnTo>
                  <a:close/>
                </a:path>
              </a:pathLst>
            </a:custGeom>
            <a:solidFill>
              <a:srgbClr val="FFC000">
                <a:alpha val="85000"/>
              </a:srgbClr>
            </a:solidFill>
            <a:ln cap="flat">
              <a:noFill/>
              <a:prstDash val="solid"/>
            </a:ln>
          </p:spPr>
          <p:txBody>
            <a:bodyPr lIns="90004" tIns="44997" rIns="90004" bIns="44997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ker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</p:grpSp>
      <p:sp>
        <p:nvSpPr>
          <p:cNvPr id="13" name="Title 1"/>
          <p:cNvSpPr txBox="1">
            <a:spLocks noGrp="1"/>
          </p:cNvSpPr>
          <p:nvPr>
            <p:ph type="ctrTitle"/>
          </p:nvPr>
        </p:nvSpPr>
        <p:spPr>
          <a:xfrm>
            <a:off x="1506958" y="2404442"/>
            <a:ext cx="7766995" cy="1646276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14" name="Subtitle 2"/>
          <p:cNvSpPr txBox="1">
            <a:spLocks noGrp="1"/>
          </p:cNvSpPr>
          <p:nvPr>
            <p:ph type="subTitle" idx="1"/>
          </p:nvPr>
        </p:nvSpPr>
        <p:spPr>
          <a:xfrm>
            <a:off x="1506958" y="4050718"/>
            <a:ext cx="7766995" cy="1096923"/>
          </a:xfrm>
        </p:spPr>
        <p:txBody>
          <a:bodyPr/>
          <a:lstStyle>
            <a:lvl1pPr marL="0" indent="0" algn="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fr-FR"/>
              <a:t>Modifier le style des sous-titres du masque</a:t>
            </a:r>
          </a:p>
        </p:txBody>
      </p:sp>
      <p:sp>
        <p:nvSpPr>
          <p:cNvPr id="18" name="Espace réservé du texte 17"/>
          <p:cNvSpPr txBox="1">
            <a:spLocks noGrp="1"/>
          </p:cNvSpPr>
          <p:nvPr>
            <p:ph type="body" idx="4294967295"/>
          </p:nvPr>
        </p:nvSpPr>
        <p:spPr>
          <a:xfrm>
            <a:off x="609484" y="1604515"/>
            <a:ext cx="10972443" cy="3977283"/>
          </a:xfrm>
        </p:spPr>
        <p:txBody>
          <a:bodyPr lIns="0" tIns="0" rIns="0" bIns="0"/>
          <a:lstStyle>
            <a:lvl1pPr hangingPunct="0">
              <a:spcBef>
                <a:spcPts val="1415"/>
              </a:spcBef>
              <a:defRPr sz="3200">
                <a:latin typeface="Liberation Sans" pitchFamily="18"/>
              </a:defRPr>
            </a:lvl1pPr>
          </a:lstStyle>
          <a:p>
            <a:pPr lvl="0"/>
            <a:endParaRPr lang="fr-FR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AB7BDB2C-2A50-DAB5-E5CB-A5E7D48A0533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95A5F-F25A-4416-B5BD-28583B88348E}" type="datetime1">
              <a:rPr lang="fr-FR"/>
              <a:pPr>
                <a:defRPr/>
              </a:pPr>
              <a:t>16/05/2025</a:t>
            </a:fld>
            <a:endParaRPr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8A9A9D9-1B49-D345-A4ED-E389CCA1A3DA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5E915CC-7DE4-145A-84C6-92A13124DD01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93CCC-688E-456A-984D-B9E3297F23E2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8577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_5f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677158" y="2160718"/>
            <a:ext cx="8596795" cy="3880795"/>
          </a:xfrm>
        </p:spPr>
        <p:txBody>
          <a:bodyPr/>
          <a:lstStyle>
            <a:lvl1pPr marL="343082" indent="-343082">
              <a:spcBef>
                <a:spcPts val="1000"/>
              </a:spcBef>
              <a:buClr>
                <a:srgbClr val="FFC000"/>
              </a:buClr>
              <a:buSzPct val="80000"/>
              <a:buFont typeface="Wingdings 3"/>
              <a:buChar char=""/>
              <a:defRPr sz="1800">
                <a:solidFill>
                  <a:srgbClr val="404040"/>
                </a:solidFill>
              </a:defRPr>
            </a:lvl1pPr>
            <a:lvl2pPr marL="743041" marR="0" lvl="1" indent="-285841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/>
              <a:buChar char=""/>
              <a:tabLst/>
              <a:defRPr lang="fr-FR" sz="1600" b="0" i="0" u="none" strike="noStrike" kern="1200" cap="none" spc="0" baseline="0"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Trebuchet MS" pitchFamily="18"/>
                <a:ea typeface="Microsoft YaHei" pitchFamily="2"/>
                <a:cs typeface="Lucida Sans" pitchFamily="2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/>
              <a:buChar char=""/>
              <a:tabLst/>
              <a:defRPr lang="fr-FR" sz="1400" b="0" i="0" u="none" strike="noStrike" kern="1200" cap="none" spc="0" baseline="0"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Trebuchet MS" pitchFamily="18"/>
                <a:ea typeface="Microsoft YaHei" pitchFamily="2"/>
                <a:cs typeface="Lucida Sans" pitchFamily="2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/>
              <a:buChar char=""/>
              <a:tabLst/>
              <a:defRPr lang="fr-FR" sz="1200" b="0" i="0" u="none" strike="noStrike" kern="1200" cap="none" spc="0" baseline="0"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Trebuchet MS" pitchFamily="18"/>
                <a:ea typeface="Microsoft YaHei" pitchFamily="2"/>
                <a:cs typeface="Lucida Sans" pitchFamily="2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/>
              <a:buChar char=""/>
              <a:tabLst/>
              <a:defRPr lang="fr-FR" sz="1200" b="0" i="0" u="none" strike="noStrike" kern="1200" cap="none" spc="0" baseline="0"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Trebuchet MS" pitchFamily="18"/>
                <a:ea typeface="Microsoft YaHei" pitchFamily="2"/>
                <a:cs typeface="Lucida Sans" pitchFamily="2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contenu 6"/>
          <p:cNvSpPr txBox="1">
            <a:spLocks noGrp="1"/>
          </p:cNvSpPr>
          <p:nvPr>
            <p:ph idx="1"/>
          </p:nvPr>
        </p:nvSpPr>
        <p:spPr>
          <a:xfrm>
            <a:off x="609484" y="1604515"/>
            <a:ext cx="10972443" cy="3977283"/>
          </a:xfrm>
        </p:spPr>
        <p:txBody>
          <a:bodyPr lIns="0" tIns="0" rIns="0" bIns="0"/>
          <a:lstStyle>
            <a:lvl1pPr hangingPunct="0">
              <a:spcBef>
                <a:spcPts val="1415"/>
              </a:spcBef>
              <a:defRPr sz="3200">
                <a:latin typeface="Liberation Sans" pitchFamily="18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74BF0-846A-0657-8CC1-3EDC882B000B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246DC-F15B-479F-AD18-CEA3646BA39C}" type="datetime1">
              <a:rPr lang="fr-FR"/>
              <a:pPr>
                <a:defRPr/>
              </a:pPr>
              <a:t>16/05/2025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5700B-CE97-ED0A-5C88-117E25CAAC10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E6264-20A4-2300-6234-BBBDCF87039D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75BF38-A5C5-4D78-8589-39BC8553C322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32111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_5f__5f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669CBAEA-A6AB-5D26-DD63-2BEACA52A611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-19" y="-8641"/>
            <a:chExt cx="12192134" cy="6866641"/>
          </a:xfrm>
        </p:grpSpPr>
        <p:cxnSp>
          <p:nvCxnSpPr>
            <p:cNvPr id="3" name="Straight Connector 31">
              <a:extLst>
                <a:ext uri="{FF2B5EF4-FFF2-40B4-BE49-F238E27FC236}">
                  <a16:creationId xmlns:a16="http://schemas.microsoft.com/office/drawing/2014/main" id="{A550A1A4-672E-66D4-F610-4476CE2F5B9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371164" y="0"/>
              <a:ext cx="1218959" cy="6858000"/>
            </a:xfrm>
            <a:prstGeom prst="straightConnector1">
              <a:avLst/>
            </a:prstGeom>
            <a:noFill/>
            <a:ln w="9363" cap="rnd">
              <a:solidFill>
                <a:srgbClr val="BFBFB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7BE0518C-6EB9-E8F2-CE66-B8C94AA9C56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425357" y="3681356"/>
              <a:ext cx="4763521" cy="3176644"/>
            </a:xfrm>
            <a:prstGeom prst="straightConnector1">
              <a:avLst/>
            </a:prstGeom>
            <a:noFill/>
            <a:ln w="9363" cap="rnd">
              <a:solidFill>
                <a:srgbClr val="D9D9D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3DE7D7B0-819F-5D3F-0D7D-0E602082347E}"/>
                </a:ext>
              </a:extLst>
            </p:cNvPr>
            <p:cNvSpPr/>
            <p:nvPr/>
          </p:nvSpPr>
          <p:spPr>
            <a:xfrm>
              <a:off x="9182182" y="-8641"/>
              <a:ext cx="3006758" cy="68666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+- f4 0 f2"/>
                <a:gd name="f9" fmla="+- f3 0 f2"/>
                <a:gd name="f10" fmla="*/ f9 1 3007349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C000">
                <a:alpha val="30000"/>
              </a:srgbClr>
            </a:solidFill>
            <a:ln cap="flat">
              <a:noFill/>
              <a:prstDash val="solid"/>
            </a:ln>
          </p:spPr>
          <p:txBody>
            <a:bodyPr lIns="90004" tIns="44997" rIns="90004" bIns="44997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ker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8124ABB1-06FE-C68E-DBD6-90D89CDFCD0E}"/>
                </a:ext>
              </a:extLst>
            </p:cNvPr>
            <p:cNvSpPr/>
            <p:nvPr/>
          </p:nvSpPr>
          <p:spPr>
            <a:xfrm>
              <a:off x="9602875" y="-8641"/>
              <a:ext cx="2589240" cy="68666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+- f4 0 f2"/>
                <a:gd name="f9" fmla="+- f3 0 f2"/>
                <a:gd name="f10" fmla="*/ f9 1 2573311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C000">
                <a:alpha val="20000"/>
              </a:srgbClr>
            </a:solidFill>
            <a:ln cap="flat">
              <a:noFill/>
              <a:prstDash val="solid"/>
            </a:ln>
          </p:spPr>
          <p:txBody>
            <a:bodyPr lIns="90004" tIns="44997" rIns="90004" bIns="44997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ker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7" name="Isosceles Triangle 26">
              <a:extLst>
                <a:ext uri="{FF2B5EF4-FFF2-40B4-BE49-F238E27FC236}">
                  <a16:creationId xmlns:a16="http://schemas.microsoft.com/office/drawing/2014/main" id="{A27695C7-E68F-3B39-F729-E60F359CDFC6}"/>
                </a:ext>
              </a:extLst>
            </p:cNvPr>
            <p:cNvSpPr/>
            <p:nvPr/>
          </p:nvSpPr>
          <p:spPr>
            <a:xfrm>
              <a:off x="8932942" y="3047610"/>
              <a:ext cx="3259173" cy="38103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0"/>
                <a:gd name="f9" fmla="abs f3"/>
                <a:gd name="f10" fmla="abs f4"/>
                <a:gd name="f11" fmla="abs f5"/>
                <a:gd name="f12" fmla="*/ f8 f0 1"/>
                <a:gd name="f13" fmla="?: f9 f3 1"/>
                <a:gd name="f14" fmla="?: f10 f4 1"/>
                <a:gd name="f15" fmla="?: f11 f5 1"/>
                <a:gd name="f16" fmla="*/ f12 1 f2"/>
                <a:gd name="f17" fmla="*/ f13 1 21600"/>
                <a:gd name="f18" fmla="*/ f14 1 21600"/>
                <a:gd name="f19" fmla="*/ 21600 f13 1"/>
                <a:gd name="f20" fmla="*/ 21600 f14 1"/>
                <a:gd name="f21" fmla="+- f16 0 f1"/>
                <a:gd name="f22" fmla="min f18 f17"/>
                <a:gd name="f23" fmla="*/ f19 1 f15"/>
                <a:gd name="f24" fmla="*/ f20 1 f15"/>
                <a:gd name="f25" fmla="val f23"/>
                <a:gd name="f26" fmla="val f24"/>
                <a:gd name="f27" fmla="*/ f6 f22 1"/>
                <a:gd name="f28" fmla="+- f26 0 f6"/>
                <a:gd name="f29" fmla="+- f25 0 f6"/>
                <a:gd name="f30" fmla="*/ f26 f22 1"/>
                <a:gd name="f31" fmla="*/ f25 f22 1"/>
                <a:gd name="f32" fmla="*/ f28 1 2"/>
                <a:gd name="f33" fmla="*/ f29 1 2"/>
                <a:gd name="f34" fmla="*/ f29 f7 1"/>
                <a:gd name="f35" fmla="+- f6 f32 0"/>
                <a:gd name="f36" fmla="*/ f34 1 200000"/>
                <a:gd name="f37" fmla="*/ f34 1 100000"/>
                <a:gd name="f38" fmla="+- f36 f33 0"/>
                <a:gd name="f39" fmla="*/ f36 f22 1"/>
                <a:gd name="f40" fmla="*/ f35 f22 1"/>
                <a:gd name="f41" fmla="*/ f37 f22 1"/>
                <a:gd name="f42" fmla="*/ f38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">
                  <a:pos x="f41" y="f27"/>
                </a:cxn>
                <a:cxn ang="f21">
                  <a:pos x="f39" y="f40"/>
                </a:cxn>
                <a:cxn ang="f21">
                  <a:pos x="f27" y="f30"/>
                </a:cxn>
                <a:cxn ang="f21">
                  <a:pos x="f41" y="f30"/>
                </a:cxn>
                <a:cxn ang="f21">
                  <a:pos x="f31" y="f30"/>
                </a:cxn>
                <a:cxn ang="f21">
                  <a:pos x="f42" y="f40"/>
                </a:cxn>
              </a:cxnLst>
              <a:rect l="f39" t="f40" r="f42" b="f30"/>
              <a:pathLst>
                <a:path>
                  <a:moveTo>
                    <a:pt x="f27" y="f30"/>
                  </a:moveTo>
                  <a:lnTo>
                    <a:pt x="f41" y="f27"/>
                  </a:lnTo>
                  <a:lnTo>
                    <a:pt x="f31" y="f30"/>
                  </a:lnTo>
                  <a:close/>
                </a:path>
              </a:pathLst>
            </a:custGeom>
            <a:solidFill>
              <a:srgbClr val="C59A00">
                <a:alpha val="72000"/>
              </a:srgbClr>
            </a:solidFill>
            <a:ln cap="flat">
              <a:noFill/>
              <a:prstDash val="solid"/>
            </a:ln>
          </p:spPr>
          <p:txBody>
            <a:bodyPr lIns="90004" tIns="44997" rIns="90004" bIns="44997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ker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71665D34-7B0C-9409-2A3E-769D03A3EB3D}"/>
                </a:ext>
              </a:extLst>
            </p:cNvPr>
            <p:cNvSpPr/>
            <p:nvPr/>
          </p:nvSpPr>
          <p:spPr>
            <a:xfrm>
              <a:off x="9334584" y="-8641"/>
              <a:ext cx="2854356" cy="68666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+- f4 0 f2"/>
                <a:gd name="f9" fmla="+- f3 0 f2"/>
                <a:gd name="f10" fmla="*/ f9 1 2858013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47400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90004" tIns="44997" rIns="90004" bIns="44997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ker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E858599C-E2BE-2422-88CD-4F9BE98F8149}"/>
                </a:ext>
              </a:extLst>
            </p:cNvPr>
            <p:cNvSpPr/>
            <p:nvPr/>
          </p:nvSpPr>
          <p:spPr>
            <a:xfrm>
              <a:off x="10898289" y="-8641"/>
              <a:ext cx="1290651" cy="68666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+- f4 0 f2"/>
                <a:gd name="f9" fmla="+- f3 0 f2"/>
                <a:gd name="f10" fmla="*/ f9 1 1290094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D966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90004" tIns="44997" rIns="90004" bIns="44997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ker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B5D6AE81-D81F-45E9-2FBC-A49A73A74FA1}"/>
                </a:ext>
              </a:extLst>
            </p:cNvPr>
            <p:cNvSpPr/>
            <p:nvPr/>
          </p:nvSpPr>
          <p:spPr>
            <a:xfrm>
              <a:off x="10939564" y="-8641"/>
              <a:ext cx="1249376" cy="68666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+- f4 0 f2"/>
                <a:gd name="f9" fmla="+- f3 0 f2"/>
                <a:gd name="f10" fmla="*/ f9 1 1249825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C000">
                <a:alpha val="65000"/>
              </a:srgbClr>
            </a:solidFill>
            <a:ln cap="flat">
              <a:noFill/>
              <a:prstDash val="solid"/>
            </a:ln>
          </p:spPr>
          <p:txBody>
            <a:bodyPr lIns="90004" tIns="44997" rIns="90004" bIns="44997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ker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" name="Isosceles Triangle 30">
              <a:extLst>
                <a:ext uri="{FF2B5EF4-FFF2-40B4-BE49-F238E27FC236}">
                  <a16:creationId xmlns:a16="http://schemas.microsoft.com/office/drawing/2014/main" id="{C129350E-C9A9-F934-FB55-F662C1B05B6D}"/>
                </a:ext>
              </a:extLst>
            </p:cNvPr>
            <p:cNvSpPr/>
            <p:nvPr/>
          </p:nvSpPr>
          <p:spPr>
            <a:xfrm>
              <a:off x="10371233" y="3590590"/>
              <a:ext cx="1817707" cy="32674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0"/>
                <a:gd name="f9" fmla="abs f3"/>
                <a:gd name="f10" fmla="abs f4"/>
                <a:gd name="f11" fmla="abs f5"/>
                <a:gd name="f12" fmla="*/ f8 f0 1"/>
                <a:gd name="f13" fmla="?: f9 f3 1"/>
                <a:gd name="f14" fmla="?: f10 f4 1"/>
                <a:gd name="f15" fmla="?: f11 f5 1"/>
                <a:gd name="f16" fmla="*/ f12 1 f2"/>
                <a:gd name="f17" fmla="*/ f13 1 21600"/>
                <a:gd name="f18" fmla="*/ f14 1 21600"/>
                <a:gd name="f19" fmla="*/ 21600 f13 1"/>
                <a:gd name="f20" fmla="*/ 21600 f14 1"/>
                <a:gd name="f21" fmla="+- f16 0 f1"/>
                <a:gd name="f22" fmla="min f18 f17"/>
                <a:gd name="f23" fmla="*/ f19 1 f15"/>
                <a:gd name="f24" fmla="*/ f20 1 f15"/>
                <a:gd name="f25" fmla="val f23"/>
                <a:gd name="f26" fmla="val f24"/>
                <a:gd name="f27" fmla="*/ f6 f22 1"/>
                <a:gd name="f28" fmla="+- f26 0 f6"/>
                <a:gd name="f29" fmla="+- f25 0 f6"/>
                <a:gd name="f30" fmla="*/ f26 f22 1"/>
                <a:gd name="f31" fmla="*/ f25 f22 1"/>
                <a:gd name="f32" fmla="*/ f28 1 2"/>
                <a:gd name="f33" fmla="*/ f29 1 2"/>
                <a:gd name="f34" fmla="*/ f29 f7 1"/>
                <a:gd name="f35" fmla="+- f6 f32 0"/>
                <a:gd name="f36" fmla="*/ f34 1 200000"/>
                <a:gd name="f37" fmla="*/ f34 1 100000"/>
                <a:gd name="f38" fmla="+- f36 f33 0"/>
                <a:gd name="f39" fmla="*/ f36 f22 1"/>
                <a:gd name="f40" fmla="*/ f35 f22 1"/>
                <a:gd name="f41" fmla="*/ f37 f22 1"/>
                <a:gd name="f42" fmla="*/ f38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">
                  <a:pos x="f41" y="f27"/>
                </a:cxn>
                <a:cxn ang="f21">
                  <a:pos x="f39" y="f40"/>
                </a:cxn>
                <a:cxn ang="f21">
                  <a:pos x="f27" y="f30"/>
                </a:cxn>
                <a:cxn ang="f21">
                  <a:pos x="f41" y="f30"/>
                </a:cxn>
                <a:cxn ang="f21">
                  <a:pos x="f31" y="f30"/>
                </a:cxn>
                <a:cxn ang="f21">
                  <a:pos x="f42" y="f40"/>
                </a:cxn>
              </a:cxnLst>
              <a:rect l="f39" t="f40" r="f42" b="f30"/>
              <a:pathLst>
                <a:path>
                  <a:moveTo>
                    <a:pt x="f27" y="f30"/>
                  </a:moveTo>
                  <a:lnTo>
                    <a:pt x="f41" y="f27"/>
                  </a:lnTo>
                  <a:lnTo>
                    <a:pt x="f31" y="f30"/>
                  </a:lnTo>
                  <a:close/>
                </a:path>
              </a:pathLst>
            </a:custGeom>
            <a:solidFill>
              <a:srgbClr val="FFC000">
                <a:alpha val="80000"/>
              </a:srgbClr>
            </a:solidFill>
            <a:ln cap="flat">
              <a:noFill/>
              <a:prstDash val="solid"/>
            </a:ln>
          </p:spPr>
          <p:txBody>
            <a:bodyPr lIns="90004" tIns="44997" rIns="90004" bIns="44997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ker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2" name="Isosceles Triangle 18">
              <a:extLst>
                <a:ext uri="{FF2B5EF4-FFF2-40B4-BE49-F238E27FC236}">
                  <a16:creationId xmlns:a16="http://schemas.microsoft.com/office/drawing/2014/main" id="{D7FC41C7-9662-E681-C241-65FAC6B771D3}"/>
                </a:ext>
              </a:extLst>
            </p:cNvPr>
            <p:cNvSpPr/>
            <p:nvPr/>
          </p:nvSpPr>
          <p:spPr>
            <a:xfrm rot="10799991">
              <a:off x="-19" y="-702"/>
              <a:ext cx="842972" cy="56663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0"/>
                <a:gd name="f9" fmla="abs f3"/>
                <a:gd name="f10" fmla="abs f4"/>
                <a:gd name="f11" fmla="abs f5"/>
                <a:gd name="f12" fmla="*/ f8 f0 1"/>
                <a:gd name="f13" fmla="?: f9 f3 1"/>
                <a:gd name="f14" fmla="?: f10 f4 1"/>
                <a:gd name="f15" fmla="?: f11 f5 1"/>
                <a:gd name="f16" fmla="*/ f12 1 f2"/>
                <a:gd name="f17" fmla="*/ f13 1 21600"/>
                <a:gd name="f18" fmla="*/ f14 1 21600"/>
                <a:gd name="f19" fmla="*/ 21600 f13 1"/>
                <a:gd name="f20" fmla="*/ 21600 f14 1"/>
                <a:gd name="f21" fmla="+- f16 0 f1"/>
                <a:gd name="f22" fmla="min f18 f17"/>
                <a:gd name="f23" fmla="*/ f19 1 f15"/>
                <a:gd name="f24" fmla="*/ f20 1 f15"/>
                <a:gd name="f25" fmla="val f23"/>
                <a:gd name="f26" fmla="val f24"/>
                <a:gd name="f27" fmla="*/ f6 f22 1"/>
                <a:gd name="f28" fmla="+- f26 0 f6"/>
                <a:gd name="f29" fmla="+- f25 0 f6"/>
                <a:gd name="f30" fmla="*/ f26 f22 1"/>
                <a:gd name="f31" fmla="*/ f25 f22 1"/>
                <a:gd name="f32" fmla="*/ f28 1 2"/>
                <a:gd name="f33" fmla="*/ f29 1 2"/>
                <a:gd name="f34" fmla="*/ f29 f7 1"/>
                <a:gd name="f35" fmla="+- f6 f32 0"/>
                <a:gd name="f36" fmla="*/ f34 1 200000"/>
                <a:gd name="f37" fmla="*/ f34 1 100000"/>
                <a:gd name="f38" fmla="+- f36 f33 0"/>
                <a:gd name="f39" fmla="*/ f36 f22 1"/>
                <a:gd name="f40" fmla="*/ f35 f22 1"/>
                <a:gd name="f41" fmla="*/ f37 f22 1"/>
                <a:gd name="f42" fmla="*/ f38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">
                  <a:pos x="f41" y="f27"/>
                </a:cxn>
                <a:cxn ang="f21">
                  <a:pos x="f39" y="f40"/>
                </a:cxn>
                <a:cxn ang="f21">
                  <a:pos x="f27" y="f30"/>
                </a:cxn>
                <a:cxn ang="f21">
                  <a:pos x="f41" y="f30"/>
                </a:cxn>
                <a:cxn ang="f21">
                  <a:pos x="f31" y="f30"/>
                </a:cxn>
                <a:cxn ang="f21">
                  <a:pos x="f42" y="f40"/>
                </a:cxn>
              </a:cxnLst>
              <a:rect l="f39" t="f40" r="f42" b="f30"/>
              <a:pathLst>
                <a:path>
                  <a:moveTo>
                    <a:pt x="f27" y="f30"/>
                  </a:moveTo>
                  <a:lnTo>
                    <a:pt x="f41" y="f27"/>
                  </a:lnTo>
                  <a:lnTo>
                    <a:pt x="f31" y="f30"/>
                  </a:lnTo>
                  <a:close/>
                </a:path>
              </a:pathLst>
            </a:custGeom>
            <a:solidFill>
              <a:srgbClr val="FFC000">
                <a:alpha val="85000"/>
              </a:srgbClr>
            </a:solidFill>
            <a:ln cap="flat">
              <a:noFill/>
              <a:prstDash val="solid"/>
            </a:ln>
          </p:spPr>
          <p:txBody>
            <a:bodyPr lIns="90004" tIns="44997" rIns="90004" bIns="44997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ker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</p:grpSp>
      <p:sp>
        <p:nvSpPr>
          <p:cNvPr id="13" name="Title 1"/>
          <p:cNvSpPr txBox="1">
            <a:spLocks noGrp="1"/>
          </p:cNvSpPr>
          <p:nvPr>
            <p:ph type="ctrTitle"/>
          </p:nvPr>
        </p:nvSpPr>
        <p:spPr>
          <a:xfrm>
            <a:off x="1506958" y="2404442"/>
            <a:ext cx="7766995" cy="1646276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14" name="Subtitle 2"/>
          <p:cNvSpPr txBox="1">
            <a:spLocks noGrp="1"/>
          </p:cNvSpPr>
          <p:nvPr>
            <p:ph type="subTitle" idx="1"/>
          </p:nvPr>
        </p:nvSpPr>
        <p:spPr>
          <a:xfrm>
            <a:off x="1506958" y="4050718"/>
            <a:ext cx="7766995" cy="1096923"/>
          </a:xfrm>
        </p:spPr>
        <p:txBody>
          <a:bodyPr/>
          <a:lstStyle>
            <a:lvl1pPr marL="0" indent="0" algn="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fr-FR"/>
              <a:t>Modifier le style des sous-titres du masque</a:t>
            </a:r>
          </a:p>
        </p:txBody>
      </p:sp>
      <p:sp>
        <p:nvSpPr>
          <p:cNvPr id="18" name="Espace réservé du texte 17"/>
          <p:cNvSpPr txBox="1">
            <a:spLocks noGrp="1"/>
          </p:cNvSpPr>
          <p:nvPr>
            <p:ph type="body" idx="4294967295"/>
          </p:nvPr>
        </p:nvSpPr>
        <p:spPr>
          <a:xfrm>
            <a:off x="609484" y="1604515"/>
            <a:ext cx="10972443" cy="3977283"/>
          </a:xfrm>
        </p:spPr>
        <p:txBody>
          <a:bodyPr lIns="0" tIns="0" rIns="0" bIns="0"/>
          <a:lstStyle>
            <a:lvl1pPr hangingPunct="0">
              <a:spcBef>
                <a:spcPts val="1415"/>
              </a:spcBef>
              <a:defRPr sz="3200">
                <a:latin typeface="Liberation Sans" pitchFamily="18"/>
              </a:defRPr>
            </a:lvl1pPr>
          </a:lstStyle>
          <a:p>
            <a:pPr lvl="0"/>
            <a:endParaRPr lang="fr-FR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69395A5C-FEFE-4EC8-9B3F-E31EA5DCBEA6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436C6-F819-4E12-B9D1-D25D9B38C438}" type="datetime1">
              <a:rPr lang="fr-FR"/>
              <a:pPr>
                <a:defRPr/>
              </a:pPr>
              <a:t>16/05/2025</a:t>
            </a:fld>
            <a:endParaRPr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3382A4A-72BC-65A3-C008-974A0104B034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3E51892-2984-DE54-DA29-109B192D0B68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49FE3-66CD-41AA-8371-D6EED3D5460D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248688"/>
      </p:ext>
    </p:extLst>
  </p:cSld>
  <p:clrMapOvr>
    <a:masterClrMapping/>
  </p:clrMapOvr>
  <p:transition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677158" y="2160718"/>
            <a:ext cx="8596795" cy="3880795"/>
          </a:xfrm>
        </p:spPr>
        <p:txBody>
          <a:bodyPr/>
          <a:lstStyle>
            <a:lvl1pPr marL="343082" indent="-343082">
              <a:spcBef>
                <a:spcPts val="1000"/>
              </a:spcBef>
              <a:buClr>
                <a:srgbClr val="FFC000"/>
              </a:buClr>
              <a:buSzPct val="80000"/>
              <a:buFont typeface="Wingdings 3"/>
              <a:buChar char=""/>
              <a:defRPr sz="1800">
                <a:solidFill>
                  <a:srgbClr val="404040"/>
                </a:solidFill>
              </a:defRPr>
            </a:lvl1pPr>
            <a:lvl2pPr marL="743041" marR="0" lvl="1" indent="-285841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/>
              <a:buChar char=""/>
              <a:tabLst/>
              <a:defRPr lang="fr-FR" sz="1600" b="0" i="0" u="none" strike="noStrike" kern="1200" cap="none" spc="0" baseline="0"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Trebuchet MS" pitchFamily="18"/>
                <a:ea typeface="Microsoft YaHei" pitchFamily="2"/>
                <a:cs typeface="Lucida Sans" pitchFamily="2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/>
              <a:buChar char=""/>
              <a:tabLst/>
              <a:defRPr lang="fr-FR" sz="1400" b="0" i="0" u="none" strike="noStrike" kern="1200" cap="none" spc="0" baseline="0"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Trebuchet MS" pitchFamily="18"/>
                <a:ea typeface="Microsoft YaHei" pitchFamily="2"/>
                <a:cs typeface="Lucida Sans" pitchFamily="2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/>
              <a:buChar char=""/>
              <a:tabLst/>
              <a:defRPr lang="fr-FR" sz="1200" b="0" i="0" u="none" strike="noStrike" kern="1200" cap="none" spc="0" baseline="0"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Trebuchet MS" pitchFamily="18"/>
                <a:ea typeface="Microsoft YaHei" pitchFamily="2"/>
                <a:cs typeface="Lucida Sans" pitchFamily="2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/>
              <a:buChar char=""/>
              <a:tabLst/>
              <a:defRPr lang="fr-FR" sz="1200" b="0" i="0" u="none" strike="noStrike" kern="1200" cap="none" spc="0" baseline="0"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Trebuchet MS" pitchFamily="18"/>
                <a:ea typeface="Microsoft YaHei" pitchFamily="2"/>
                <a:cs typeface="Lucida Sans" pitchFamily="2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contenu 6"/>
          <p:cNvSpPr txBox="1">
            <a:spLocks noGrp="1"/>
          </p:cNvSpPr>
          <p:nvPr>
            <p:ph idx="1"/>
          </p:nvPr>
        </p:nvSpPr>
        <p:spPr>
          <a:xfrm>
            <a:off x="609484" y="1604515"/>
            <a:ext cx="10972443" cy="3977283"/>
          </a:xfrm>
        </p:spPr>
        <p:txBody>
          <a:bodyPr lIns="0" tIns="0" rIns="0" bIns="0"/>
          <a:lstStyle>
            <a:lvl1pPr marL="0" indent="0" hangingPunct="0">
              <a:spcBef>
                <a:spcPts val="2655"/>
              </a:spcBef>
              <a:defRPr sz="6000">
                <a:latin typeface="Century Schoolbook" pitchFamily="18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8569E-8A2E-A0F1-1FEB-798F0C2184D5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E0010-F2D4-47B3-9754-3550F33A06BB}" type="datetime1">
              <a:rPr lang="fr-FR"/>
              <a:pPr>
                <a:defRPr/>
              </a:pPr>
              <a:t>16/05/2025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97E6D-8E96-2264-B27F-DAC20276E070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73700-9B6B-BF65-866E-C4D136B23F28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1E7A9D-E3E5-4F69-B686-3213C901BDFA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84749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_5f__5f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677158" y="2160718"/>
            <a:ext cx="8596795" cy="3880795"/>
          </a:xfrm>
        </p:spPr>
        <p:txBody>
          <a:bodyPr/>
          <a:lstStyle>
            <a:lvl1pPr marL="343082" indent="-343082">
              <a:spcBef>
                <a:spcPts val="1000"/>
              </a:spcBef>
              <a:buClr>
                <a:srgbClr val="FFC000"/>
              </a:buClr>
              <a:buSzPct val="80000"/>
              <a:buFont typeface="Wingdings 3"/>
              <a:buChar char=""/>
              <a:defRPr sz="1800">
                <a:solidFill>
                  <a:srgbClr val="404040"/>
                </a:solidFill>
              </a:defRPr>
            </a:lvl1pPr>
            <a:lvl2pPr marL="743041" marR="0" lvl="1" indent="-285841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/>
              <a:buChar char=""/>
              <a:tabLst/>
              <a:defRPr lang="fr-FR" sz="1600" b="0" i="0" u="none" strike="noStrike" kern="1200" cap="none" spc="0" baseline="0"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Trebuchet MS" pitchFamily="18"/>
                <a:ea typeface="Microsoft YaHei" pitchFamily="2"/>
                <a:cs typeface="Lucida Sans" pitchFamily="2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/>
              <a:buChar char=""/>
              <a:tabLst/>
              <a:defRPr lang="fr-FR" sz="1400" b="0" i="0" u="none" strike="noStrike" kern="1200" cap="none" spc="0" baseline="0"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Trebuchet MS" pitchFamily="18"/>
                <a:ea typeface="Microsoft YaHei" pitchFamily="2"/>
                <a:cs typeface="Lucida Sans" pitchFamily="2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/>
              <a:buChar char=""/>
              <a:tabLst/>
              <a:defRPr lang="fr-FR" sz="1200" b="0" i="0" u="none" strike="noStrike" kern="1200" cap="none" spc="0" baseline="0"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Trebuchet MS" pitchFamily="18"/>
                <a:ea typeface="Microsoft YaHei" pitchFamily="2"/>
                <a:cs typeface="Lucida Sans" pitchFamily="2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/>
              <a:buChar char=""/>
              <a:tabLst/>
              <a:defRPr lang="fr-FR" sz="1200" b="0" i="0" u="none" strike="noStrike" kern="1200" cap="none" spc="0" baseline="0"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Trebuchet MS" pitchFamily="18"/>
                <a:ea typeface="Microsoft YaHei" pitchFamily="2"/>
                <a:cs typeface="Lucida Sans" pitchFamily="2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contenu 6"/>
          <p:cNvSpPr txBox="1">
            <a:spLocks noGrp="1"/>
          </p:cNvSpPr>
          <p:nvPr>
            <p:ph idx="1"/>
          </p:nvPr>
        </p:nvSpPr>
        <p:spPr>
          <a:xfrm>
            <a:off x="609484" y="1604515"/>
            <a:ext cx="10972443" cy="3977283"/>
          </a:xfrm>
        </p:spPr>
        <p:txBody>
          <a:bodyPr lIns="0" tIns="0" rIns="0" bIns="0"/>
          <a:lstStyle>
            <a:lvl1pPr hangingPunct="0">
              <a:spcBef>
                <a:spcPts val="1415"/>
              </a:spcBef>
              <a:defRPr sz="3200">
                <a:latin typeface="Liberation Sans" pitchFamily="18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23EE0-AEBF-523D-60D6-A6C221449E53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946AC-BA39-433F-9921-7780A8FCB0CE}" type="datetime1">
              <a:rPr lang="fr-FR"/>
              <a:pPr>
                <a:defRPr/>
              </a:pPr>
              <a:t>16/05/2025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105CC-69BD-7ED7-E9F2-CBB1283DA51D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28800-C3DD-A0F3-50B3-D0656CBB0A1A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1B11E0-158C-4BD0-9FE8-8329B03EDE67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19162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_5f__5f__5f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677158" y="2160718"/>
            <a:ext cx="8596795" cy="3880795"/>
          </a:xfrm>
        </p:spPr>
        <p:txBody>
          <a:bodyPr/>
          <a:lstStyle>
            <a:lvl1pPr marL="343082" indent="-343082">
              <a:spcBef>
                <a:spcPts val="1000"/>
              </a:spcBef>
              <a:buClr>
                <a:srgbClr val="FFC000"/>
              </a:buClr>
              <a:buSzPct val="80000"/>
              <a:buFont typeface="Wingdings 3"/>
              <a:buChar char=""/>
              <a:defRPr sz="1800">
                <a:solidFill>
                  <a:srgbClr val="404040"/>
                </a:solidFill>
              </a:defRPr>
            </a:lvl1pPr>
            <a:lvl2pPr marL="743041" marR="0" lvl="1" indent="-285841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/>
              <a:buChar char=""/>
              <a:tabLst/>
              <a:defRPr lang="fr-FR" sz="1600" b="0" i="0" u="none" strike="noStrike" kern="1200" cap="none" spc="0" baseline="0"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Trebuchet MS" pitchFamily="18"/>
                <a:ea typeface="Microsoft YaHei" pitchFamily="2"/>
                <a:cs typeface="Lucida Sans" pitchFamily="2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/>
              <a:buChar char=""/>
              <a:tabLst/>
              <a:defRPr lang="fr-FR" sz="1400" b="0" i="0" u="none" strike="noStrike" kern="1200" cap="none" spc="0" baseline="0"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Trebuchet MS" pitchFamily="18"/>
                <a:ea typeface="Microsoft YaHei" pitchFamily="2"/>
                <a:cs typeface="Lucida Sans" pitchFamily="2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/>
              <a:buChar char=""/>
              <a:tabLst/>
              <a:defRPr lang="fr-FR" sz="1200" b="0" i="0" u="none" strike="noStrike" kern="1200" cap="none" spc="0" baseline="0"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Trebuchet MS" pitchFamily="18"/>
                <a:ea typeface="Microsoft YaHei" pitchFamily="2"/>
                <a:cs typeface="Lucida Sans" pitchFamily="2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/>
              <a:buChar char=""/>
              <a:tabLst/>
              <a:defRPr lang="fr-FR" sz="1200" b="0" i="0" u="none" strike="noStrike" kern="1200" cap="none" spc="0" baseline="0"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Trebuchet MS" pitchFamily="18"/>
                <a:ea typeface="Microsoft YaHei" pitchFamily="2"/>
                <a:cs typeface="Lucida Sans" pitchFamily="2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contenu 6"/>
          <p:cNvSpPr txBox="1">
            <a:spLocks noGrp="1"/>
          </p:cNvSpPr>
          <p:nvPr>
            <p:ph idx="1"/>
          </p:nvPr>
        </p:nvSpPr>
        <p:spPr>
          <a:xfrm>
            <a:off x="609484" y="1604515"/>
            <a:ext cx="10972443" cy="3977283"/>
          </a:xfrm>
        </p:spPr>
        <p:txBody>
          <a:bodyPr lIns="0" tIns="0" rIns="0" bIns="0"/>
          <a:lstStyle>
            <a:lvl1pPr hangingPunct="0">
              <a:spcBef>
                <a:spcPts val="1415"/>
              </a:spcBef>
              <a:defRPr sz="3200">
                <a:latin typeface="Liberation Sans" pitchFamily="18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078A4-1BB4-534D-670B-49D9825EDA95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819E4-7C65-40BA-88B2-44C87AD8EA6E}" type="datetime1">
              <a:rPr lang="fr-FR"/>
              <a:pPr>
                <a:defRPr/>
              </a:pPr>
              <a:t>16/05/2025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B02C3-3D87-A9D1-1503-6163422593CC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B486A-F95A-99C5-C8D2-94C7092C84D2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CE336B-9456-4A65-8E26-EF8268E0043F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86757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_5f__5f__5f__5f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677158" y="2160718"/>
            <a:ext cx="8596795" cy="3880795"/>
          </a:xfrm>
        </p:spPr>
        <p:txBody>
          <a:bodyPr/>
          <a:lstStyle>
            <a:lvl1pPr marL="343082" indent="-343082">
              <a:spcBef>
                <a:spcPts val="1000"/>
              </a:spcBef>
              <a:buClr>
                <a:srgbClr val="FFC000"/>
              </a:buClr>
              <a:buSzPct val="80000"/>
              <a:buFont typeface="Wingdings 3"/>
              <a:buChar char=""/>
              <a:defRPr sz="1800">
                <a:solidFill>
                  <a:srgbClr val="404040"/>
                </a:solidFill>
              </a:defRPr>
            </a:lvl1pPr>
            <a:lvl2pPr marL="743041" marR="0" lvl="1" indent="-285841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/>
              <a:buChar char=""/>
              <a:tabLst/>
              <a:defRPr lang="fr-FR" sz="1600" b="0" i="0" u="none" strike="noStrike" kern="1200" cap="none" spc="0" baseline="0"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Trebuchet MS" pitchFamily="18"/>
                <a:ea typeface="Microsoft YaHei" pitchFamily="2"/>
                <a:cs typeface="Lucida Sans" pitchFamily="2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/>
              <a:buChar char=""/>
              <a:tabLst/>
              <a:defRPr lang="fr-FR" sz="1400" b="0" i="0" u="none" strike="noStrike" kern="1200" cap="none" spc="0" baseline="0"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Trebuchet MS" pitchFamily="18"/>
                <a:ea typeface="Microsoft YaHei" pitchFamily="2"/>
                <a:cs typeface="Lucida Sans" pitchFamily="2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/>
              <a:buChar char=""/>
              <a:tabLst/>
              <a:defRPr lang="fr-FR" sz="1200" b="0" i="0" u="none" strike="noStrike" kern="1200" cap="none" spc="0" baseline="0"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Trebuchet MS" pitchFamily="18"/>
                <a:ea typeface="Microsoft YaHei" pitchFamily="2"/>
                <a:cs typeface="Lucida Sans" pitchFamily="2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/>
              <a:buChar char=""/>
              <a:tabLst/>
              <a:defRPr lang="fr-FR" sz="1200" b="0" i="0" u="none" strike="noStrike" kern="1200" cap="none" spc="0" baseline="0"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Trebuchet MS" pitchFamily="18"/>
                <a:ea typeface="Microsoft YaHei" pitchFamily="2"/>
                <a:cs typeface="Lucida Sans" pitchFamily="2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contenu 6"/>
          <p:cNvSpPr txBox="1">
            <a:spLocks noGrp="1"/>
          </p:cNvSpPr>
          <p:nvPr>
            <p:ph idx="1"/>
          </p:nvPr>
        </p:nvSpPr>
        <p:spPr>
          <a:xfrm>
            <a:off x="609484" y="1604515"/>
            <a:ext cx="10972443" cy="3977283"/>
          </a:xfrm>
        </p:spPr>
        <p:txBody>
          <a:bodyPr lIns="0" tIns="0" rIns="0" bIns="0"/>
          <a:lstStyle>
            <a:lvl1pPr hangingPunct="0">
              <a:spcBef>
                <a:spcPts val="1415"/>
              </a:spcBef>
              <a:defRPr sz="3200">
                <a:latin typeface="Liberation Sans" pitchFamily="18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9E9F6-23ED-E2B1-DA65-6B3706DFDEBB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3165B-6834-4918-BA7D-0967E6E41666}" type="datetime1">
              <a:rPr lang="fr-FR"/>
              <a:pPr>
                <a:defRPr/>
              </a:pPr>
              <a:t>16/05/2025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D4DB9-F193-7B83-FAAE-B82A98A73601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C1268-5E5B-0948-302C-D754C1652E04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2A3995-E1B5-4483-B2F2-E78E6A684BEB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22978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_5f__5f__5f__5f__5f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677158" y="2160718"/>
            <a:ext cx="8596795" cy="3880795"/>
          </a:xfrm>
        </p:spPr>
        <p:txBody>
          <a:bodyPr/>
          <a:lstStyle>
            <a:lvl1pPr marL="343082" indent="-343082">
              <a:spcBef>
                <a:spcPts val="1000"/>
              </a:spcBef>
              <a:buClr>
                <a:srgbClr val="FFC000"/>
              </a:buClr>
              <a:buSzPct val="80000"/>
              <a:buFont typeface="Wingdings 3"/>
              <a:buChar char=""/>
              <a:defRPr sz="1800">
                <a:solidFill>
                  <a:srgbClr val="404040"/>
                </a:solidFill>
              </a:defRPr>
            </a:lvl1pPr>
            <a:lvl2pPr marL="743041" marR="0" lvl="1" indent="-285841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/>
              <a:buChar char=""/>
              <a:tabLst/>
              <a:defRPr lang="fr-FR" sz="1600" b="0" i="0" u="none" strike="noStrike" kern="1200" cap="none" spc="0" baseline="0"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Trebuchet MS" pitchFamily="18"/>
                <a:ea typeface="Microsoft YaHei" pitchFamily="2"/>
                <a:cs typeface="Lucida Sans" pitchFamily="2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/>
              <a:buChar char=""/>
              <a:tabLst/>
              <a:defRPr lang="fr-FR" sz="1400" b="0" i="0" u="none" strike="noStrike" kern="1200" cap="none" spc="0" baseline="0"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Trebuchet MS" pitchFamily="18"/>
                <a:ea typeface="Microsoft YaHei" pitchFamily="2"/>
                <a:cs typeface="Lucida Sans" pitchFamily="2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/>
              <a:buChar char=""/>
              <a:tabLst/>
              <a:defRPr lang="fr-FR" sz="1200" b="0" i="0" u="none" strike="noStrike" kern="1200" cap="none" spc="0" baseline="0"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Trebuchet MS" pitchFamily="18"/>
                <a:ea typeface="Microsoft YaHei" pitchFamily="2"/>
                <a:cs typeface="Lucida Sans" pitchFamily="2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/>
              <a:buChar char=""/>
              <a:tabLst/>
              <a:defRPr lang="fr-FR" sz="1200" b="0" i="0" u="none" strike="noStrike" kern="1200" cap="none" spc="0" baseline="0"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Trebuchet MS" pitchFamily="18"/>
                <a:ea typeface="Microsoft YaHei" pitchFamily="2"/>
                <a:cs typeface="Lucida Sans" pitchFamily="2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contenu 6"/>
          <p:cNvSpPr txBox="1">
            <a:spLocks noGrp="1"/>
          </p:cNvSpPr>
          <p:nvPr>
            <p:ph idx="1"/>
          </p:nvPr>
        </p:nvSpPr>
        <p:spPr>
          <a:xfrm>
            <a:off x="609484" y="1604515"/>
            <a:ext cx="10972443" cy="3977283"/>
          </a:xfrm>
        </p:spPr>
        <p:txBody>
          <a:bodyPr lIns="0" tIns="0" rIns="0" bIns="0"/>
          <a:lstStyle>
            <a:lvl1pPr hangingPunct="0">
              <a:spcBef>
                <a:spcPts val="1415"/>
              </a:spcBef>
              <a:defRPr sz="3200">
                <a:latin typeface="Liberation Sans" pitchFamily="18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0D798-674E-DF7B-CD69-EA484C5986E2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CB87A-115F-452F-82DD-5904F1CAB956}" type="datetime1">
              <a:rPr lang="fr-FR"/>
              <a:pPr>
                <a:defRPr/>
              </a:pPr>
              <a:t>16/05/2025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8194A-E025-2CE4-DBF2-14017361BAA5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1BBB4-EE31-D6CE-D65D-0F362CB4DC83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645DB5-1857-4BCA-8585-99E38BDE3D34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643859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_5f__5f__5f__5f__5f__5f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677158" y="2160718"/>
            <a:ext cx="8596795" cy="3880795"/>
          </a:xfrm>
        </p:spPr>
        <p:txBody>
          <a:bodyPr/>
          <a:lstStyle>
            <a:lvl1pPr marL="343082" indent="-343082">
              <a:spcBef>
                <a:spcPts val="1000"/>
              </a:spcBef>
              <a:buClr>
                <a:srgbClr val="FFC000"/>
              </a:buClr>
              <a:buSzPct val="80000"/>
              <a:buFont typeface="Wingdings 3"/>
              <a:buChar char=""/>
              <a:defRPr sz="1800">
                <a:solidFill>
                  <a:srgbClr val="404040"/>
                </a:solidFill>
              </a:defRPr>
            </a:lvl1pPr>
            <a:lvl2pPr marL="743041" marR="0" lvl="1" indent="-285841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/>
              <a:buChar char=""/>
              <a:tabLst/>
              <a:defRPr lang="fr-FR" sz="1600" b="0" i="0" u="none" strike="noStrike" kern="1200" cap="none" spc="0" baseline="0"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Trebuchet MS" pitchFamily="18"/>
                <a:ea typeface="Microsoft YaHei" pitchFamily="2"/>
                <a:cs typeface="Lucida Sans" pitchFamily="2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/>
              <a:buChar char=""/>
              <a:tabLst/>
              <a:defRPr lang="fr-FR" sz="1400" b="0" i="0" u="none" strike="noStrike" kern="1200" cap="none" spc="0" baseline="0"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Trebuchet MS" pitchFamily="18"/>
                <a:ea typeface="Microsoft YaHei" pitchFamily="2"/>
                <a:cs typeface="Lucida Sans" pitchFamily="2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/>
              <a:buChar char=""/>
              <a:tabLst/>
              <a:defRPr lang="fr-FR" sz="1200" b="0" i="0" u="none" strike="noStrike" kern="1200" cap="none" spc="0" baseline="0"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Trebuchet MS" pitchFamily="18"/>
                <a:ea typeface="Microsoft YaHei" pitchFamily="2"/>
                <a:cs typeface="Lucida Sans" pitchFamily="2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/>
              <a:buChar char=""/>
              <a:tabLst/>
              <a:defRPr lang="fr-FR" sz="1200" b="0" i="0" u="none" strike="noStrike" kern="1200" cap="none" spc="0" baseline="0"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Trebuchet MS" pitchFamily="18"/>
                <a:ea typeface="Microsoft YaHei" pitchFamily="2"/>
                <a:cs typeface="Lucida Sans" pitchFamily="2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contenu 6"/>
          <p:cNvSpPr txBox="1">
            <a:spLocks noGrp="1"/>
          </p:cNvSpPr>
          <p:nvPr>
            <p:ph idx="1"/>
          </p:nvPr>
        </p:nvSpPr>
        <p:spPr>
          <a:xfrm>
            <a:off x="609484" y="1604515"/>
            <a:ext cx="10972443" cy="3977283"/>
          </a:xfrm>
        </p:spPr>
        <p:txBody>
          <a:bodyPr lIns="0" tIns="0" rIns="0" bIns="0"/>
          <a:lstStyle>
            <a:lvl1pPr hangingPunct="0">
              <a:spcBef>
                <a:spcPts val="1415"/>
              </a:spcBef>
              <a:defRPr sz="3200">
                <a:latin typeface="Liberation Sans" pitchFamily="18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5A904-B105-A11B-972F-6E3163155AD2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68F15-27F9-4F69-B76D-A289F257CD54}" type="datetime1">
              <a:rPr lang="fr-FR"/>
              <a:pPr>
                <a:defRPr/>
              </a:pPr>
              <a:t>16/05/2025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CFD1A-E7F4-8814-52CB-FA4240A438AB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AD27B-92A6-889C-93F4-0B8881FCBCC3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792D20-355C-48DE-9EFC-9669CE294AC2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778724"/>
      </p:ext>
    </p:extLst>
  </p:cSld>
  <p:clrMapOvr>
    <a:masterClrMapping/>
  </p:clrMapOvr>
  <p:transition/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roplets-HD-Title-R1d.png">
            <a:extLst>
              <a:ext uri="{FF2B5EF4-FFF2-40B4-BE49-F238E27FC236}">
                <a16:creationId xmlns:a16="http://schemas.microsoft.com/office/drawing/2014/main" id="{9DA6A5E5-A12D-8A87-C3AF-3EF27D5A2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Grp="1"/>
          </p:cNvSpPr>
          <p:nvPr>
            <p:ph type="ctrTitle"/>
          </p:nvPr>
        </p:nvSpPr>
        <p:spPr>
          <a:xfrm>
            <a:off x="1751011" y="1300788"/>
            <a:ext cx="8689972" cy="2509214"/>
          </a:xfrm>
        </p:spPr>
        <p:txBody>
          <a:bodyPr anchor="b" anchorCtr="1"/>
          <a:lstStyle>
            <a:lvl1pPr algn="ctr">
              <a:defRPr sz="480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Subtitle 2"/>
          <p:cNvSpPr txBox="1">
            <a:spLocks noGrp="1"/>
          </p:cNvSpPr>
          <p:nvPr>
            <p:ph type="subTitle" idx="1"/>
          </p:nvPr>
        </p:nvSpPr>
        <p:spPr>
          <a:xfrm>
            <a:off x="1751011" y="3886200"/>
            <a:ext cx="8689972" cy="1371600"/>
          </a:xfrm>
        </p:spPr>
        <p:txBody>
          <a:bodyPr anchorCtr="1"/>
          <a:lstStyle>
            <a:lvl1pPr marL="0" indent="0" algn="ctr">
              <a:buNone/>
              <a:defRPr sz="2200">
                <a:solidFill>
                  <a:srgbClr val="7F7F7F"/>
                </a:solidFill>
              </a:defRPr>
            </a:lvl1pPr>
          </a:lstStyle>
          <a:p>
            <a:pPr lvl="0"/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E1415B-A049-8394-0315-617862B06C6A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fr-FR"/>
            </a:lvl1pPr>
          </a:lstStyle>
          <a:p>
            <a:pPr>
              <a:defRPr/>
            </a:pPr>
            <a:fld id="{AAB23141-37B4-4F78-B443-F75DBB59F022}" type="datetime1">
              <a:rPr lang="fr-FR"/>
              <a:pPr>
                <a:defRPr/>
              </a:pPr>
              <a:t>16/05/2025</a:t>
            </a:fld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19695E-5D5A-2E19-139F-4A1359068A69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95E33C-49DB-CD06-6033-78475DC533E3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367CC-3C8A-4B4B-B0F9-4701803E3D7B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932779308"/>
      </p:ext>
    </p:extLst>
  </p:cSld>
  <p:clrMapOvr>
    <a:masterClrMapping/>
  </p:clrMapOvr>
  <p:transition/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0E5D8E-09C0-42C4-BAFB-6A66A935ED99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fr-FR"/>
            </a:lvl1pPr>
          </a:lstStyle>
          <a:p>
            <a:pPr>
              <a:defRPr/>
            </a:pPr>
            <a:fld id="{3A6228DA-3EE5-4B70-A98D-B4A8D788C5E8}" type="datetime1">
              <a:rPr lang="fr-FR"/>
              <a:pPr>
                <a:defRPr/>
              </a:pPr>
              <a:t>16/05/2025</a:t>
            </a:fld>
            <a:endParaRPr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98CBB0-9CCD-0CF6-D1D1-55C60323991C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95B34F-72D5-5639-B2AF-7EA9406C23AC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02ED8-9EFA-47B0-9C9A-5DAF1D96EE63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105651775"/>
      </p:ext>
    </p:extLst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158" y="2700716"/>
            <a:ext cx="8596795" cy="1826642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7158" y="4527358"/>
            <a:ext cx="8596795" cy="860395"/>
          </a:xfrm>
        </p:spPr>
        <p:txBody>
          <a:bodyPr/>
          <a:lstStyle>
            <a:lvl1pPr marL="0" indent="0"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9AF25-66A1-FBAA-DD34-5076E512A266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9D28A-5E38-4043-90B4-E6A0FC63806D}" type="datetime1">
              <a:rPr lang="fr-FR"/>
              <a:pPr>
                <a:defRPr/>
              </a:pPr>
              <a:t>16/05/2025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D4EF7-157E-89F4-F42C-FA909A200CB8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45C21-94D8-6697-CC12-6695B9724087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CACE1-5189-487A-9001-C837772146DB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38756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677158" y="2160718"/>
            <a:ext cx="4183919" cy="3880795"/>
          </a:xfrm>
        </p:spPr>
        <p:txBody>
          <a:bodyPr/>
          <a:lstStyle>
            <a:lvl1pPr marL="343082" indent="-343082">
              <a:spcBef>
                <a:spcPts val="1000"/>
              </a:spcBef>
              <a:buClr>
                <a:srgbClr val="FFC000"/>
              </a:buClr>
              <a:buSzPct val="80000"/>
              <a:buFont typeface="Wingdings 3"/>
              <a:buChar char=""/>
              <a:defRPr sz="1800">
                <a:solidFill>
                  <a:srgbClr val="404040"/>
                </a:solidFill>
              </a:defRPr>
            </a:lvl1pPr>
            <a:lvl2pPr marL="743041" marR="0" lvl="1" indent="-285841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/>
              <a:buChar char=""/>
              <a:tabLst/>
              <a:defRPr lang="fr-FR" sz="1600" b="0" i="0" u="none" strike="noStrike" kern="1200" cap="none" spc="0" baseline="0"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Trebuchet MS" pitchFamily="18"/>
                <a:ea typeface="Microsoft YaHei" pitchFamily="2"/>
                <a:cs typeface="Lucida Sans" pitchFamily="2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/>
              <a:buChar char=""/>
              <a:tabLst/>
              <a:defRPr lang="fr-FR" sz="1400" b="0" i="0" u="none" strike="noStrike" kern="1200" cap="none" spc="0" baseline="0"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Trebuchet MS" pitchFamily="18"/>
                <a:ea typeface="Microsoft YaHei" pitchFamily="2"/>
                <a:cs typeface="Lucida Sans" pitchFamily="2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/>
              <a:buChar char=""/>
              <a:tabLst/>
              <a:defRPr lang="fr-FR" sz="1200" b="0" i="0" u="none" strike="noStrike" kern="1200" cap="none" spc="0" baseline="0"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Trebuchet MS" pitchFamily="18"/>
                <a:ea typeface="Microsoft YaHei" pitchFamily="2"/>
                <a:cs typeface="Lucida Sans" pitchFamily="2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/>
              <a:buChar char=""/>
              <a:tabLst/>
              <a:defRPr lang="fr-FR" sz="1200" b="0" i="0" u="none" strike="noStrike" kern="1200" cap="none" spc="0" baseline="0"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Trebuchet MS" pitchFamily="18"/>
                <a:ea typeface="Microsoft YaHei" pitchFamily="2"/>
                <a:cs typeface="Lucida Sans" pitchFamily="2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type="title" idx="4294967295"/>
          </p:nvPr>
        </p:nvSpPr>
        <p:spPr>
          <a:xfrm>
            <a:off x="5090044" y="2160718"/>
            <a:ext cx="4183919" cy="3880795"/>
          </a:xfrm>
        </p:spPr>
        <p:txBody>
          <a:bodyPr/>
          <a:lstStyle>
            <a:lvl1pPr marL="343082" indent="-343082">
              <a:spcBef>
                <a:spcPts val="1000"/>
              </a:spcBef>
              <a:buClr>
                <a:srgbClr val="FFC000"/>
              </a:buClr>
              <a:buSzPct val="80000"/>
              <a:buFont typeface="Wingdings 3"/>
              <a:buChar char=""/>
              <a:defRPr sz="1800">
                <a:solidFill>
                  <a:srgbClr val="404040"/>
                </a:solidFill>
              </a:defRPr>
            </a:lvl1pPr>
            <a:lvl2pPr marL="743041" marR="0" lvl="1" indent="-285841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/>
              <a:buChar char=""/>
              <a:tabLst/>
              <a:defRPr lang="fr-FR" sz="1600" b="0" i="0" u="none" strike="noStrike" kern="1200" cap="none" spc="0" baseline="0"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Trebuchet MS" pitchFamily="18"/>
                <a:ea typeface="Microsoft YaHei" pitchFamily="2"/>
                <a:cs typeface="Lucida Sans" pitchFamily="2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/>
              <a:buChar char=""/>
              <a:tabLst/>
              <a:defRPr lang="fr-FR" sz="1400" b="0" i="0" u="none" strike="noStrike" kern="1200" cap="none" spc="0" baseline="0"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Trebuchet MS" pitchFamily="18"/>
                <a:ea typeface="Microsoft YaHei" pitchFamily="2"/>
                <a:cs typeface="Lucida Sans" pitchFamily="2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/>
              <a:buChar char=""/>
              <a:tabLst/>
              <a:defRPr lang="fr-FR" sz="1200" b="0" i="0" u="none" strike="noStrike" kern="1200" cap="none" spc="0" baseline="0"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Trebuchet MS" pitchFamily="18"/>
                <a:ea typeface="Microsoft YaHei" pitchFamily="2"/>
                <a:cs typeface="Lucida Sans" pitchFamily="2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/>
              <a:buChar char=""/>
              <a:tabLst/>
              <a:defRPr lang="fr-FR" sz="1200" b="0" i="0" u="none" strike="noStrike" kern="1200" cap="none" spc="0" baseline="0"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Trebuchet MS" pitchFamily="18"/>
                <a:ea typeface="Microsoft YaHei" pitchFamily="2"/>
                <a:cs typeface="Lucida Sans" pitchFamily="2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F38130-7BF6-8845-E17E-FDFE9B32D5D6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1CCA7-CFA3-4424-9723-C30889CACBD8}" type="datetime1">
              <a:rPr lang="fr-FR"/>
              <a:pPr>
                <a:defRPr/>
              </a:pPr>
              <a:t>16/05/2025</a:t>
            </a:fld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33A1728-BB9C-E063-4EEA-BEEC518283C6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F00C95-E5DA-3EC9-4C17-CA5181427A95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86E6FC-E205-4DB2-BA10-FEC66A2D3ACB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10161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5723" y="2161083"/>
            <a:ext cx="4185720" cy="576355"/>
          </a:xfrm>
        </p:spPr>
        <p:txBody>
          <a:bodyPr anchor="b"/>
          <a:lstStyle>
            <a:lvl1pPr marL="0" indent="0">
              <a:defRPr sz="2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type="title" idx="4294967295"/>
          </p:nvPr>
        </p:nvSpPr>
        <p:spPr>
          <a:xfrm>
            <a:off x="675723" y="2737082"/>
            <a:ext cx="4185720" cy="3304074"/>
          </a:xfrm>
        </p:spPr>
        <p:txBody>
          <a:bodyPr/>
          <a:lstStyle>
            <a:lvl1pPr marL="343082" indent="-343082">
              <a:spcBef>
                <a:spcPts val="1000"/>
              </a:spcBef>
              <a:buClr>
                <a:srgbClr val="FFC000"/>
              </a:buClr>
              <a:buSzPct val="80000"/>
              <a:buFont typeface="Wingdings 3"/>
              <a:buChar char=""/>
              <a:defRPr sz="1800">
                <a:solidFill>
                  <a:srgbClr val="404040"/>
                </a:solidFill>
              </a:defRPr>
            </a:lvl1pPr>
            <a:lvl2pPr marL="743041" marR="0" lvl="1" indent="-285841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/>
              <a:buChar char=""/>
              <a:tabLst/>
              <a:defRPr lang="fr-FR" sz="1600" b="0" i="0" u="none" strike="noStrike" kern="1200" cap="none" spc="0" baseline="0"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Trebuchet MS" pitchFamily="18"/>
                <a:ea typeface="Microsoft YaHei" pitchFamily="2"/>
                <a:cs typeface="Lucida Sans" pitchFamily="2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/>
              <a:buChar char=""/>
              <a:tabLst/>
              <a:defRPr lang="fr-FR" sz="1400" b="0" i="0" u="none" strike="noStrike" kern="1200" cap="none" spc="0" baseline="0"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Trebuchet MS" pitchFamily="18"/>
                <a:ea typeface="Microsoft YaHei" pitchFamily="2"/>
                <a:cs typeface="Lucida Sans" pitchFamily="2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/>
              <a:buChar char=""/>
              <a:tabLst/>
              <a:defRPr lang="fr-FR" sz="1200" b="0" i="0" u="none" strike="noStrike" kern="1200" cap="none" spc="0" baseline="0"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Trebuchet MS" pitchFamily="18"/>
                <a:ea typeface="Microsoft YaHei" pitchFamily="2"/>
                <a:cs typeface="Lucida Sans" pitchFamily="2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/>
              <a:buChar char=""/>
              <a:tabLst/>
              <a:defRPr lang="fr-FR" sz="1200" b="0" i="0" u="none" strike="noStrike" kern="1200" cap="none" spc="0" baseline="0"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Trebuchet MS" pitchFamily="18"/>
                <a:ea typeface="Microsoft YaHei" pitchFamily="2"/>
                <a:cs typeface="Lucida Sans" pitchFamily="2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5088242" y="2161083"/>
            <a:ext cx="4185720" cy="576355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type="title" idx="4294967295"/>
          </p:nvPr>
        </p:nvSpPr>
        <p:spPr>
          <a:xfrm>
            <a:off x="5088242" y="2737082"/>
            <a:ext cx="4185720" cy="3304074"/>
          </a:xfrm>
        </p:spPr>
        <p:txBody>
          <a:bodyPr/>
          <a:lstStyle>
            <a:lvl1pPr marL="343082" indent="-343082">
              <a:spcBef>
                <a:spcPts val="1000"/>
              </a:spcBef>
              <a:buClr>
                <a:srgbClr val="FFC000"/>
              </a:buClr>
              <a:buSzPct val="80000"/>
              <a:buFont typeface="Wingdings 3"/>
              <a:buChar char=""/>
              <a:defRPr sz="1800">
                <a:solidFill>
                  <a:srgbClr val="404040"/>
                </a:solidFill>
              </a:defRPr>
            </a:lvl1pPr>
            <a:lvl2pPr marL="743041" marR="0" lvl="1" indent="-285841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/>
              <a:buChar char=""/>
              <a:tabLst/>
              <a:defRPr lang="fr-FR" sz="1600" b="0" i="0" u="none" strike="noStrike" kern="1200" cap="none" spc="0" baseline="0"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Trebuchet MS" pitchFamily="18"/>
                <a:ea typeface="Microsoft YaHei" pitchFamily="2"/>
                <a:cs typeface="Lucida Sans" pitchFamily="2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/>
              <a:buChar char=""/>
              <a:tabLst/>
              <a:defRPr lang="fr-FR" sz="1400" b="0" i="0" u="none" strike="noStrike" kern="1200" cap="none" spc="0" baseline="0"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Trebuchet MS" pitchFamily="18"/>
                <a:ea typeface="Microsoft YaHei" pitchFamily="2"/>
                <a:cs typeface="Lucida Sans" pitchFamily="2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/>
              <a:buChar char=""/>
              <a:tabLst/>
              <a:defRPr lang="fr-FR" sz="1200" b="0" i="0" u="none" strike="noStrike" kern="1200" cap="none" spc="0" baseline="0"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Trebuchet MS" pitchFamily="18"/>
                <a:ea typeface="Microsoft YaHei" pitchFamily="2"/>
                <a:cs typeface="Lucida Sans" pitchFamily="2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/>
              <a:buChar char=""/>
              <a:tabLst/>
              <a:defRPr lang="fr-FR" sz="1200" b="0" i="0" u="none" strike="noStrike" kern="1200" cap="none" spc="0" baseline="0"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Trebuchet MS" pitchFamily="18"/>
                <a:ea typeface="Microsoft YaHei" pitchFamily="2"/>
                <a:cs typeface="Lucida Sans" pitchFamily="2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2E95920-595C-DD70-B641-FF4106E48705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DA1EB-BD3D-4970-8D28-8020C2D43F34}" type="datetime1">
              <a:rPr lang="fr-FR"/>
              <a:pPr>
                <a:defRPr/>
              </a:pPr>
              <a:t>16/05/2025</a:t>
            </a:fld>
            <a:endParaRPr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787220-02D7-4779-0351-F2864355A1DB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1082133-D228-EF15-F655-EB21EEC1B952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0AB2FA-180A-4786-8A07-2CAEBA61401F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766474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AAC0BF3-C30E-F535-2F3E-2A1177219E93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0A65C-0C7E-4752-80B1-EB32053160A9}" type="datetime1">
              <a:rPr lang="fr-FR"/>
              <a:pPr>
                <a:defRPr/>
              </a:pPr>
              <a:t>16/05/2025</a:t>
            </a:fld>
            <a:endParaRPr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E46A4B1-7918-8E02-0093-1D3586DA4F51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4F2FFEA-6B12-A3FA-D12D-C2EE364014E5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6F89E-23D7-4A18-9E3C-2F3642C687F8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01677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4484763-ADEE-37E3-1840-87559D2B618E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B8B4E-CE25-4917-A070-611A04696F34}" type="datetime1">
              <a:rPr lang="fr-FR"/>
              <a:pPr>
                <a:defRPr/>
              </a:pPr>
              <a:t>16/05/2025</a:t>
            </a:fld>
            <a:endParaRPr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63456F3-3652-9B11-CADD-A4250DABE0B0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1C12FE3-C7E9-C026-1B74-67CA7271BA20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1A0280-BB5C-4C29-A320-0A6587C03C3A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257624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158" y="1498683"/>
            <a:ext cx="3854516" cy="1278358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4760284" y="514798"/>
            <a:ext cx="4513679" cy="5526359"/>
          </a:xfrm>
        </p:spPr>
        <p:txBody>
          <a:bodyPr/>
          <a:lstStyle>
            <a:lvl1pPr marL="343082" indent="-343082">
              <a:spcBef>
                <a:spcPts val="1000"/>
              </a:spcBef>
              <a:buClr>
                <a:srgbClr val="FFC000"/>
              </a:buClr>
              <a:buSzPct val="80000"/>
              <a:buFont typeface="Wingdings 3"/>
              <a:buChar char=""/>
              <a:defRPr sz="1800">
                <a:solidFill>
                  <a:srgbClr val="404040"/>
                </a:solidFill>
              </a:defRPr>
            </a:lvl1pPr>
            <a:lvl2pPr marL="743041" marR="0" lvl="1" indent="-285841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/>
              <a:buChar char=""/>
              <a:tabLst/>
              <a:defRPr lang="fr-FR" sz="1600" b="0" i="0" u="none" strike="noStrike" kern="1200" cap="none" spc="0" baseline="0"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Trebuchet MS" pitchFamily="18"/>
                <a:ea typeface="Microsoft YaHei" pitchFamily="2"/>
                <a:cs typeface="Lucida Sans" pitchFamily="2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/>
              <a:buChar char=""/>
              <a:tabLst/>
              <a:defRPr lang="fr-FR" sz="1400" b="0" i="0" u="none" strike="noStrike" kern="1200" cap="none" spc="0" baseline="0"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Trebuchet MS" pitchFamily="18"/>
                <a:ea typeface="Microsoft YaHei" pitchFamily="2"/>
                <a:cs typeface="Lucida Sans" pitchFamily="2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/>
              <a:buChar char=""/>
              <a:tabLst/>
              <a:defRPr lang="fr-FR" sz="1200" b="0" i="0" u="none" strike="noStrike" kern="1200" cap="none" spc="0" baseline="0"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Trebuchet MS" pitchFamily="18"/>
                <a:ea typeface="Microsoft YaHei" pitchFamily="2"/>
                <a:cs typeface="Lucida Sans" pitchFamily="2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/>
              <a:buChar char=""/>
              <a:tabLst/>
              <a:defRPr lang="fr-FR" sz="1200" b="0" i="0" u="none" strike="noStrike" kern="1200" cap="none" spc="0" baseline="0">
                <a:solidFill>
                  <a:srgbClr val="40404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Trebuchet MS" pitchFamily="18"/>
                <a:ea typeface="Microsoft YaHei" pitchFamily="2"/>
                <a:cs typeface="Lucida Sans" pitchFamily="2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77158" y="2777041"/>
            <a:ext cx="3854516" cy="2584441"/>
          </a:xfrm>
        </p:spPr>
        <p:txBody>
          <a:bodyPr/>
          <a:lstStyle>
            <a:lvl1pPr marL="0" indent="0">
              <a:defRPr sz="14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8BDCA7-EB32-8FF2-44CA-CCC036AB884D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D1E2-0393-4A40-A33C-5ABF31BCBD06}" type="datetime1">
              <a:rPr lang="fr-FR"/>
              <a:pPr>
                <a:defRPr/>
              </a:pPr>
              <a:t>16/05/2025</a:t>
            </a:fld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4BA8AF-24A5-84C8-F47A-7CA5938747B7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B82B06-FBB6-303C-75A1-6F5462913048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14F0C7-C987-4409-8DBD-4C8968FFA604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31260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158" y="4800600"/>
            <a:ext cx="8596795" cy="566644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title" idx="4294967295"/>
          </p:nvPr>
        </p:nvSpPr>
        <p:spPr>
          <a:xfrm>
            <a:off x="677158" y="609484"/>
            <a:ext cx="8596795" cy="3845884"/>
          </a:xfrm>
        </p:spPr>
        <p:txBody>
          <a:bodyPr anchorCtr="1"/>
          <a:lstStyle>
            <a:lvl1pPr algn="ctr">
              <a:spcBef>
                <a:spcPts val="1000"/>
              </a:spcBef>
              <a:defRPr sz="1600">
                <a:solidFill>
                  <a:srgbClr val="404040"/>
                </a:solidFill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77158" y="5367244"/>
            <a:ext cx="8596795" cy="673921"/>
          </a:xfrm>
        </p:spPr>
        <p:txBody>
          <a:bodyPr/>
          <a:lstStyle>
            <a:lvl1pPr marL="0" indent="0">
              <a:defRPr sz="12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FC69C8-959C-AFBB-9143-F4A313B43C13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40EDA-91F9-42AE-9D69-1EBB4A1F6E56}" type="datetime1">
              <a:rPr lang="fr-FR"/>
              <a:pPr>
                <a:defRPr/>
              </a:pPr>
              <a:t>16/05/2025</a:t>
            </a:fld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01A5A3-99F5-BBB0-CE3A-EDA41B821F8C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05ED03-5C28-3D92-A583-B2DB1919FA65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C7415-0A86-4342-84B8-430EA86EFF3C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82929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26" Type="http://schemas.openxmlformats.org/officeDocument/2006/relationships/slideLayout" Target="../slideLayouts/slideLayout26.xml" /><Relationship Id="rId3" Type="http://schemas.openxmlformats.org/officeDocument/2006/relationships/slideLayout" Target="../slideLayouts/slideLayout3.xml" /><Relationship Id="rId21" Type="http://schemas.openxmlformats.org/officeDocument/2006/relationships/slideLayout" Target="../slideLayouts/slideLayout21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5" Type="http://schemas.openxmlformats.org/officeDocument/2006/relationships/slideLayout" Target="../slideLayouts/slideLayout25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slideLayout" Target="../slideLayouts/slideLayout20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24" Type="http://schemas.openxmlformats.org/officeDocument/2006/relationships/slideLayout" Target="../slideLayouts/slideLayout24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23" Type="http://schemas.openxmlformats.org/officeDocument/2006/relationships/slideLayout" Target="../slideLayouts/slideLayout23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slideLayout" Target="../slideLayouts/slideLayout22.xml" /><Relationship Id="rId27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>
            <a:extLst>
              <a:ext uri="{FF2B5EF4-FFF2-40B4-BE49-F238E27FC236}">
                <a16:creationId xmlns:a16="http://schemas.microsoft.com/office/drawing/2014/main" id="{632DF89B-DC05-7FE4-E343-8A35F39F752A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641"/>
            <a:chExt cx="12192115" cy="6866641"/>
          </a:xfrm>
        </p:grpSpPr>
        <p:cxnSp>
          <p:nvCxnSpPr>
            <p:cNvPr id="1032" name="Straight Connector 19">
              <a:extLst>
                <a:ext uri="{FF2B5EF4-FFF2-40B4-BE49-F238E27FC236}">
                  <a16:creationId xmlns:a16="http://schemas.microsoft.com/office/drawing/2014/main" id="{8AF036A5-47E3-F044-F200-7502D287005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371164" y="0"/>
              <a:ext cx="1218959" cy="6858000"/>
            </a:xfrm>
            <a:prstGeom prst="straightConnector1">
              <a:avLst/>
            </a:prstGeom>
            <a:noFill/>
            <a:ln w="9363" cap="rnd">
              <a:solidFill>
                <a:srgbClr val="BFBFB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3" name="Straight Connector 20">
              <a:extLst>
                <a:ext uri="{FF2B5EF4-FFF2-40B4-BE49-F238E27FC236}">
                  <a16:creationId xmlns:a16="http://schemas.microsoft.com/office/drawing/2014/main" id="{28CFC37E-5624-8CD4-EACA-4FE298CFE7D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425357" y="3681356"/>
              <a:ext cx="4763521" cy="3176644"/>
            </a:xfrm>
            <a:prstGeom prst="straightConnector1">
              <a:avLst/>
            </a:prstGeom>
            <a:noFill/>
            <a:ln w="9363" cap="rnd">
              <a:solidFill>
                <a:srgbClr val="D9D9D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AA4074A9-E4DC-4425-856E-27CF6FB9A428}"/>
                </a:ext>
              </a:extLst>
            </p:cNvPr>
            <p:cNvSpPr/>
            <p:nvPr/>
          </p:nvSpPr>
          <p:spPr>
            <a:xfrm>
              <a:off x="9182187" y="-8641"/>
              <a:ext cx="3006753" cy="68666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+- f4 0 f2"/>
                <a:gd name="f9" fmla="+- f3 0 f2"/>
                <a:gd name="f10" fmla="*/ f9 1 3007349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C000">
                <a:alpha val="30000"/>
              </a:srgbClr>
            </a:solidFill>
            <a:ln cap="flat">
              <a:noFill/>
              <a:prstDash val="solid"/>
            </a:ln>
          </p:spPr>
          <p:txBody>
            <a:bodyPr lIns="90004" tIns="44997" rIns="90004" bIns="44997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ker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7301F963-0C14-FC01-8C18-C70640AC3F14}"/>
                </a:ext>
              </a:extLst>
            </p:cNvPr>
            <p:cNvSpPr/>
            <p:nvPr/>
          </p:nvSpPr>
          <p:spPr>
            <a:xfrm>
              <a:off x="9602879" y="-8641"/>
              <a:ext cx="2589236" cy="68666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+- f4 0 f2"/>
                <a:gd name="f9" fmla="+- f3 0 f2"/>
                <a:gd name="f10" fmla="*/ f9 1 2573311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C000">
                <a:alpha val="20000"/>
              </a:srgbClr>
            </a:solidFill>
            <a:ln cap="flat">
              <a:noFill/>
              <a:prstDash val="solid"/>
            </a:ln>
          </p:spPr>
          <p:txBody>
            <a:bodyPr lIns="90004" tIns="44997" rIns="90004" bIns="44997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ker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02F07BA1-D5B7-3F43-C15A-AD3AEE97270C}"/>
                </a:ext>
              </a:extLst>
            </p:cNvPr>
            <p:cNvSpPr/>
            <p:nvPr/>
          </p:nvSpPr>
          <p:spPr>
            <a:xfrm>
              <a:off x="8932947" y="3047610"/>
              <a:ext cx="3259168" cy="38103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0"/>
                <a:gd name="f9" fmla="abs f3"/>
                <a:gd name="f10" fmla="abs f4"/>
                <a:gd name="f11" fmla="abs f5"/>
                <a:gd name="f12" fmla="*/ f8 f0 1"/>
                <a:gd name="f13" fmla="?: f9 f3 1"/>
                <a:gd name="f14" fmla="?: f10 f4 1"/>
                <a:gd name="f15" fmla="?: f11 f5 1"/>
                <a:gd name="f16" fmla="*/ f12 1 f2"/>
                <a:gd name="f17" fmla="*/ f13 1 21600"/>
                <a:gd name="f18" fmla="*/ f14 1 21600"/>
                <a:gd name="f19" fmla="*/ 21600 f13 1"/>
                <a:gd name="f20" fmla="*/ 21600 f14 1"/>
                <a:gd name="f21" fmla="+- f16 0 f1"/>
                <a:gd name="f22" fmla="min f18 f17"/>
                <a:gd name="f23" fmla="*/ f19 1 f15"/>
                <a:gd name="f24" fmla="*/ f20 1 f15"/>
                <a:gd name="f25" fmla="val f23"/>
                <a:gd name="f26" fmla="val f24"/>
                <a:gd name="f27" fmla="*/ f6 f22 1"/>
                <a:gd name="f28" fmla="+- f26 0 f6"/>
                <a:gd name="f29" fmla="+- f25 0 f6"/>
                <a:gd name="f30" fmla="*/ f26 f22 1"/>
                <a:gd name="f31" fmla="*/ f25 f22 1"/>
                <a:gd name="f32" fmla="*/ f28 1 2"/>
                <a:gd name="f33" fmla="*/ f29 1 2"/>
                <a:gd name="f34" fmla="*/ f29 f7 1"/>
                <a:gd name="f35" fmla="+- f6 f32 0"/>
                <a:gd name="f36" fmla="*/ f34 1 200000"/>
                <a:gd name="f37" fmla="*/ f34 1 100000"/>
                <a:gd name="f38" fmla="+- f36 f33 0"/>
                <a:gd name="f39" fmla="*/ f36 f22 1"/>
                <a:gd name="f40" fmla="*/ f35 f22 1"/>
                <a:gd name="f41" fmla="*/ f37 f22 1"/>
                <a:gd name="f42" fmla="*/ f38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">
                  <a:pos x="f41" y="f27"/>
                </a:cxn>
                <a:cxn ang="f21">
                  <a:pos x="f39" y="f40"/>
                </a:cxn>
                <a:cxn ang="f21">
                  <a:pos x="f27" y="f30"/>
                </a:cxn>
                <a:cxn ang="f21">
                  <a:pos x="f41" y="f30"/>
                </a:cxn>
                <a:cxn ang="f21">
                  <a:pos x="f31" y="f30"/>
                </a:cxn>
                <a:cxn ang="f21">
                  <a:pos x="f42" y="f40"/>
                </a:cxn>
              </a:cxnLst>
              <a:rect l="f39" t="f40" r="f42" b="f30"/>
              <a:pathLst>
                <a:path>
                  <a:moveTo>
                    <a:pt x="f27" y="f30"/>
                  </a:moveTo>
                  <a:lnTo>
                    <a:pt x="f41" y="f27"/>
                  </a:lnTo>
                  <a:lnTo>
                    <a:pt x="f31" y="f30"/>
                  </a:lnTo>
                  <a:close/>
                </a:path>
              </a:pathLst>
            </a:custGeom>
            <a:solidFill>
              <a:srgbClr val="C59A00">
                <a:alpha val="72000"/>
              </a:srgbClr>
            </a:solidFill>
            <a:ln cap="flat">
              <a:noFill/>
              <a:prstDash val="solid"/>
            </a:ln>
          </p:spPr>
          <p:txBody>
            <a:bodyPr lIns="90004" tIns="44997" rIns="90004" bIns="44997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ker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EE82B1C4-CEA7-FEFD-E10C-CEF3C6FD38F3}"/>
                </a:ext>
              </a:extLst>
            </p:cNvPr>
            <p:cNvSpPr/>
            <p:nvPr/>
          </p:nvSpPr>
          <p:spPr>
            <a:xfrm>
              <a:off x="9334588" y="-8641"/>
              <a:ext cx="2854352" cy="68666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+- f4 0 f2"/>
                <a:gd name="f9" fmla="+- f3 0 f2"/>
                <a:gd name="f10" fmla="*/ f9 1 2858013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47400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90004" tIns="44997" rIns="90004" bIns="44997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ker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30764246-028E-E591-7924-6A6F5D4E7947}"/>
                </a:ext>
              </a:extLst>
            </p:cNvPr>
            <p:cNvSpPr/>
            <p:nvPr/>
          </p:nvSpPr>
          <p:spPr>
            <a:xfrm>
              <a:off x="10898291" y="-8641"/>
              <a:ext cx="1290649" cy="68666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+- f4 0 f2"/>
                <a:gd name="f9" fmla="+- f3 0 f2"/>
                <a:gd name="f10" fmla="*/ f9 1 1290094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D966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90004" tIns="44997" rIns="90004" bIns="44997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ker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F53F9B12-E745-0D31-07AF-F35DC39136C1}"/>
                </a:ext>
              </a:extLst>
            </p:cNvPr>
            <p:cNvSpPr/>
            <p:nvPr/>
          </p:nvSpPr>
          <p:spPr>
            <a:xfrm>
              <a:off x="10939566" y="-8641"/>
              <a:ext cx="1249374" cy="68666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+- f4 0 f2"/>
                <a:gd name="f9" fmla="+- f3 0 f2"/>
                <a:gd name="f10" fmla="*/ f9 1 1249825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C000">
                <a:alpha val="65000"/>
              </a:srgbClr>
            </a:solidFill>
            <a:ln cap="flat">
              <a:noFill/>
              <a:prstDash val="solid"/>
            </a:ln>
          </p:spPr>
          <p:txBody>
            <a:bodyPr lIns="90004" tIns="44997" rIns="90004" bIns="44997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ker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" name="Isosceles Triangle 27">
              <a:extLst>
                <a:ext uri="{FF2B5EF4-FFF2-40B4-BE49-F238E27FC236}">
                  <a16:creationId xmlns:a16="http://schemas.microsoft.com/office/drawing/2014/main" id="{B489A343-CA9B-988E-4967-713393AC4895}"/>
                </a:ext>
              </a:extLst>
            </p:cNvPr>
            <p:cNvSpPr/>
            <p:nvPr/>
          </p:nvSpPr>
          <p:spPr>
            <a:xfrm>
              <a:off x="10371236" y="3590590"/>
              <a:ext cx="1817704" cy="32674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0"/>
                <a:gd name="f9" fmla="abs f3"/>
                <a:gd name="f10" fmla="abs f4"/>
                <a:gd name="f11" fmla="abs f5"/>
                <a:gd name="f12" fmla="*/ f8 f0 1"/>
                <a:gd name="f13" fmla="?: f9 f3 1"/>
                <a:gd name="f14" fmla="?: f10 f4 1"/>
                <a:gd name="f15" fmla="?: f11 f5 1"/>
                <a:gd name="f16" fmla="*/ f12 1 f2"/>
                <a:gd name="f17" fmla="*/ f13 1 21600"/>
                <a:gd name="f18" fmla="*/ f14 1 21600"/>
                <a:gd name="f19" fmla="*/ 21600 f13 1"/>
                <a:gd name="f20" fmla="*/ 21600 f14 1"/>
                <a:gd name="f21" fmla="+- f16 0 f1"/>
                <a:gd name="f22" fmla="min f18 f17"/>
                <a:gd name="f23" fmla="*/ f19 1 f15"/>
                <a:gd name="f24" fmla="*/ f20 1 f15"/>
                <a:gd name="f25" fmla="val f23"/>
                <a:gd name="f26" fmla="val f24"/>
                <a:gd name="f27" fmla="*/ f6 f22 1"/>
                <a:gd name="f28" fmla="+- f26 0 f6"/>
                <a:gd name="f29" fmla="+- f25 0 f6"/>
                <a:gd name="f30" fmla="*/ f26 f22 1"/>
                <a:gd name="f31" fmla="*/ f25 f22 1"/>
                <a:gd name="f32" fmla="*/ f28 1 2"/>
                <a:gd name="f33" fmla="*/ f29 1 2"/>
                <a:gd name="f34" fmla="*/ f29 f7 1"/>
                <a:gd name="f35" fmla="+- f6 f32 0"/>
                <a:gd name="f36" fmla="*/ f34 1 200000"/>
                <a:gd name="f37" fmla="*/ f34 1 100000"/>
                <a:gd name="f38" fmla="+- f36 f33 0"/>
                <a:gd name="f39" fmla="*/ f36 f22 1"/>
                <a:gd name="f40" fmla="*/ f35 f22 1"/>
                <a:gd name="f41" fmla="*/ f37 f22 1"/>
                <a:gd name="f42" fmla="*/ f38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">
                  <a:pos x="f41" y="f27"/>
                </a:cxn>
                <a:cxn ang="f21">
                  <a:pos x="f39" y="f40"/>
                </a:cxn>
                <a:cxn ang="f21">
                  <a:pos x="f27" y="f30"/>
                </a:cxn>
                <a:cxn ang="f21">
                  <a:pos x="f41" y="f30"/>
                </a:cxn>
                <a:cxn ang="f21">
                  <a:pos x="f31" y="f30"/>
                </a:cxn>
                <a:cxn ang="f21">
                  <a:pos x="f42" y="f40"/>
                </a:cxn>
              </a:cxnLst>
              <a:rect l="f39" t="f40" r="f42" b="f30"/>
              <a:pathLst>
                <a:path>
                  <a:moveTo>
                    <a:pt x="f27" y="f30"/>
                  </a:moveTo>
                  <a:lnTo>
                    <a:pt x="f41" y="f27"/>
                  </a:lnTo>
                  <a:lnTo>
                    <a:pt x="f31" y="f30"/>
                  </a:lnTo>
                  <a:close/>
                </a:path>
              </a:pathLst>
            </a:custGeom>
            <a:solidFill>
              <a:srgbClr val="FFC000">
                <a:alpha val="80000"/>
              </a:srgbClr>
            </a:solidFill>
            <a:ln cap="flat">
              <a:noFill/>
              <a:prstDash val="solid"/>
            </a:ln>
          </p:spPr>
          <p:txBody>
            <a:bodyPr lIns="90004" tIns="44997" rIns="90004" bIns="44997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ker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2" name="Isosceles Triangle 28">
              <a:extLst>
                <a:ext uri="{FF2B5EF4-FFF2-40B4-BE49-F238E27FC236}">
                  <a16:creationId xmlns:a16="http://schemas.microsoft.com/office/drawing/2014/main" id="{D8DC986A-2B0F-BD86-464F-EF22D01295D6}"/>
                </a:ext>
              </a:extLst>
            </p:cNvPr>
            <p:cNvSpPr/>
            <p:nvPr/>
          </p:nvSpPr>
          <p:spPr>
            <a:xfrm>
              <a:off x="0" y="4012909"/>
              <a:ext cx="449267" cy="28450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0"/>
                <a:gd name="f8" fmla="abs f3"/>
                <a:gd name="f9" fmla="abs f4"/>
                <a:gd name="f10" fmla="abs f5"/>
                <a:gd name="f11" fmla="*/ f7 f0 1"/>
                <a:gd name="f12" fmla="?: f8 f3 1"/>
                <a:gd name="f13" fmla="?: f9 f4 1"/>
                <a:gd name="f14" fmla="?: f10 f5 1"/>
                <a:gd name="f15" fmla="*/ f11 1 f2"/>
                <a:gd name="f16" fmla="*/ f12 1 21600"/>
                <a:gd name="f17" fmla="*/ f13 1 21600"/>
                <a:gd name="f18" fmla="*/ 21600 f12 1"/>
                <a:gd name="f19" fmla="*/ 21600 f13 1"/>
                <a:gd name="f20" fmla="+- f15 0 f1"/>
                <a:gd name="f21" fmla="min f17 f16"/>
                <a:gd name="f22" fmla="*/ f18 1 f14"/>
                <a:gd name="f23" fmla="*/ f19 1 f14"/>
                <a:gd name="f24" fmla="val f22"/>
                <a:gd name="f25" fmla="val f23"/>
                <a:gd name="f26" fmla="*/ f6 f21 1"/>
                <a:gd name="f27" fmla="+- f25 0 f6"/>
                <a:gd name="f28" fmla="+- f24 0 f6"/>
                <a:gd name="f29" fmla="*/ f25 f21 1"/>
                <a:gd name="f30" fmla="*/ f24 f21 1"/>
                <a:gd name="f31" fmla="*/ f27 1 2"/>
                <a:gd name="f32" fmla="*/ f28 1 2"/>
                <a:gd name="f33" fmla="*/ f28 f6 1"/>
                <a:gd name="f34" fmla="+- f6 f31 0"/>
                <a:gd name="f35" fmla="*/ f33 1 200000"/>
                <a:gd name="f36" fmla="*/ f33 1 100000"/>
                <a:gd name="f37" fmla="+- f35 f32 0"/>
                <a:gd name="f38" fmla="*/ f35 f21 1"/>
                <a:gd name="f39" fmla="*/ f34 f21 1"/>
                <a:gd name="f40" fmla="*/ f36 f21 1"/>
                <a:gd name="f41" fmla="*/ f37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40" y="f26"/>
                </a:cxn>
                <a:cxn ang="f20">
                  <a:pos x="f38" y="f39"/>
                </a:cxn>
                <a:cxn ang="f20">
                  <a:pos x="f26" y="f29"/>
                </a:cxn>
                <a:cxn ang="f20">
                  <a:pos x="f40" y="f29"/>
                </a:cxn>
                <a:cxn ang="f20">
                  <a:pos x="f30" y="f29"/>
                </a:cxn>
                <a:cxn ang="f20">
                  <a:pos x="f41" y="f39"/>
                </a:cxn>
              </a:cxnLst>
              <a:rect l="f38" t="f39" r="f41" b="f29"/>
              <a:pathLst>
                <a:path>
                  <a:moveTo>
                    <a:pt x="f26" y="f29"/>
                  </a:moveTo>
                  <a:lnTo>
                    <a:pt x="f40" y="f26"/>
                  </a:lnTo>
                  <a:lnTo>
                    <a:pt x="f30" y="f29"/>
                  </a:lnTo>
                  <a:close/>
                </a:path>
              </a:pathLst>
            </a:custGeom>
            <a:solidFill>
              <a:srgbClr val="FFC000">
                <a:alpha val="85000"/>
              </a:srgbClr>
            </a:solidFill>
            <a:ln cap="flat">
              <a:noFill/>
              <a:prstDash val="solid"/>
            </a:ln>
          </p:spPr>
          <p:txBody>
            <a:bodyPr lIns="90004" tIns="44997" rIns="90004" bIns="44997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kern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</p:grp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195696C-B737-9E4B-E378-B6D0C6BD86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1F068F6-DC77-C9D9-D666-7F5F65BEB7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CB98A1B-9A28-5A92-4860-5D818941C12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fld id="{E78791E3-A067-4031-9E2D-AB46671BC061}" type="datetime1">
              <a:rPr lang="fr-FR"/>
              <a:pPr>
                <a:defRPr/>
              </a:pPr>
              <a:t>16/05/2025</a:t>
            </a:fld>
            <a:endParaRPr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DFB3083-F1E3-B3E2-9EB6-6FC99B1B522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77863" y="6042025"/>
            <a:ext cx="6296025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2FD9387-51B6-986D-51E7-5C8ACB776A2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r" eaLnBrk="1" hangingPunct="1">
              <a:defRPr sz="900">
                <a:solidFill>
                  <a:srgbClr val="FFC000"/>
                </a:solidFill>
                <a:latin typeface="Trebuchet MS" panose="020B0603020202020204" pitchFamily="34" charset="0"/>
                <a:ea typeface="Segoe UI" panose="020B0502040204020203" pitchFamily="34" charset="0"/>
                <a:cs typeface="Tahoma" panose="020B0604030504040204" pitchFamily="34" charset="0"/>
              </a:defRPr>
            </a:lvl1pPr>
          </a:lstStyle>
          <a:p>
            <a:fld id="{7D0B8E50-3DE6-4BEC-8704-47A91410A3A3}" type="slidenum">
              <a:rPr lang="en-US" altLang="en-US"/>
              <a:pPr/>
              <a:t>‹N°›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35" r:id="rId11"/>
    <p:sldLayoutId id="2147483724" r:id="rId12"/>
    <p:sldLayoutId id="2147483736" r:id="rId13"/>
    <p:sldLayoutId id="2147483725" r:id="rId14"/>
    <p:sldLayoutId id="2147483726" r:id="rId15"/>
    <p:sldLayoutId id="2147483727" r:id="rId16"/>
    <p:sldLayoutId id="2147483737" r:id="rId17"/>
    <p:sldLayoutId id="2147483728" r:id="rId18"/>
    <p:sldLayoutId id="214748373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9" r:id="rId25"/>
    <p:sldLayoutId id="2147483740" r:id="rId26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lang="fr-FR" sz="3600" kern="1200">
          <a:solidFill>
            <a:srgbClr val="FFC000"/>
          </a:solidFill>
          <a:highlight>
            <a:scrgbClr r="0" g="0" b="0">
              <a:alpha val="0"/>
            </a:scrgbClr>
          </a:highlight>
          <a:latin typeface="Trebuchet MS" pitchFamily="18"/>
          <a:ea typeface="Microsoft YaHei" pitchFamily="2"/>
          <a:cs typeface="Lucida Sans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000"/>
          </a:solidFill>
          <a:latin typeface="Trebuchet MS" panose="020B0603020202020204" pitchFamily="34" charset="0"/>
          <a:ea typeface="Microsoft YaHei" panose="020B0503020204020204" pitchFamily="34" charset="-122"/>
          <a:cs typeface="Lucida Sans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000"/>
          </a:solidFill>
          <a:latin typeface="Trebuchet MS" panose="020B0603020202020204" pitchFamily="34" charset="0"/>
          <a:ea typeface="Microsoft YaHei" panose="020B0503020204020204" pitchFamily="34" charset="-122"/>
          <a:cs typeface="Lucida Sans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000"/>
          </a:solidFill>
          <a:latin typeface="Trebuchet MS" panose="020B0603020202020204" pitchFamily="34" charset="0"/>
          <a:ea typeface="Microsoft YaHei" panose="020B0503020204020204" pitchFamily="34" charset="-122"/>
          <a:cs typeface="Lucida Sans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000"/>
          </a:solidFill>
          <a:latin typeface="Trebuchet MS" panose="020B0603020202020204" pitchFamily="34" charset="0"/>
          <a:ea typeface="Microsoft YaHei" panose="020B0503020204020204" pitchFamily="34" charset="-122"/>
          <a:cs typeface="Lucida Sans" panose="020B0602030504020204" pitchFamily="34" charset="0"/>
        </a:defRPr>
      </a:lvl5pPr>
      <a:lvl6pPr marL="457200" algn="l" rtl="0" eaLnBrk="0" fontAlgn="base">
        <a:spcBef>
          <a:spcPct val="0"/>
        </a:spcBef>
        <a:spcAft>
          <a:spcPct val="0"/>
        </a:spcAft>
        <a:defRPr sz="3600">
          <a:solidFill>
            <a:srgbClr val="FFC000"/>
          </a:solidFill>
          <a:latin typeface="Trebuchet MS" panose="020B0603020202020204" pitchFamily="34" charset="0"/>
          <a:ea typeface="Microsoft YaHei" panose="020B0503020204020204" pitchFamily="34" charset="-122"/>
          <a:cs typeface="Lucida Sans" panose="020B0602030504020204" pitchFamily="34" charset="0"/>
        </a:defRPr>
      </a:lvl6pPr>
      <a:lvl7pPr marL="914400" algn="l" rtl="0" eaLnBrk="0" fontAlgn="base">
        <a:spcBef>
          <a:spcPct val="0"/>
        </a:spcBef>
        <a:spcAft>
          <a:spcPct val="0"/>
        </a:spcAft>
        <a:defRPr sz="3600">
          <a:solidFill>
            <a:srgbClr val="FFC000"/>
          </a:solidFill>
          <a:latin typeface="Trebuchet MS" panose="020B0603020202020204" pitchFamily="34" charset="0"/>
          <a:ea typeface="Microsoft YaHei" panose="020B0503020204020204" pitchFamily="34" charset="-122"/>
          <a:cs typeface="Lucida Sans" panose="020B0602030504020204" pitchFamily="34" charset="0"/>
        </a:defRPr>
      </a:lvl7pPr>
      <a:lvl8pPr marL="1371600" algn="l" rtl="0" eaLnBrk="0" fontAlgn="base">
        <a:spcBef>
          <a:spcPct val="0"/>
        </a:spcBef>
        <a:spcAft>
          <a:spcPct val="0"/>
        </a:spcAft>
        <a:defRPr sz="3600">
          <a:solidFill>
            <a:srgbClr val="FFC000"/>
          </a:solidFill>
          <a:latin typeface="Trebuchet MS" panose="020B0603020202020204" pitchFamily="34" charset="0"/>
          <a:ea typeface="Microsoft YaHei" panose="020B0503020204020204" pitchFamily="34" charset="-122"/>
          <a:cs typeface="Lucida Sans" panose="020B0602030504020204" pitchFamily="34" charset="0"/>
        </a:defRPr>
      </a:lvl8pPr>
      <a:lvl9pPr marL="1828800" algn="l" rtl="0" eaLnBrk="0" fontAlgn="base">
        <a:spcBef>
          <a:spcPct val="0"/>
        </a:spcBef>
        <a:spcAft>
          <a:spcPct val="0"/>
        </a:spcAft>
        <a:defRPr sz="3600">
          <a:solidFill>
            <a:srgbClr val="FFC000"/>
          </a:solidFill>
          <a:latin typeface="Trebuchet MS" panose="020B0603020202020204" pitchFamily="34" charset="0"/>
          <a:ea typeface="Microsoft YaHei" panose="020B0503020204020204" pitchFamily="34" charset="-122"/>
          <a:cs typeface="Lucida Sans" panose="020B0602030504020204" pitchFamily="34" charset="0"/>
        </a:defRPr>
      </a:lvl9pPr>
    </p:titleStyle>
    <p:bodyStyle>
      <a:lvl1pPr marL="342900" indent="-342900" algn="l" rtl="0" eaLnBrk="0" fontAlgn="base" hangingPunct="0">
        <a:spcBef>
          <a:spcPts val="1000"/>
        </a:spcBef>
        <a:spcAft>
          <a:spcPct val="0"/>
        </a:spcAft>
        <a:buSzPct val="45000"/>
        <a:buFont typeface="StarSymbol"/>
        <a:buChar char="●"/>
        <a:defRPr lang="fr-FR" kern="1200">
          <a:solidFill>
            <a:srgbClr val="404040"/>
          </a:solidFill>
          <a:highlight>
            <a:scrgbClr r="0" g="0" b="0">
              <a:alpha val="0"/>
            </a:scrgbClr>
          </a:highlight>
          <a:latin typeface="Trebuchet MS" pitchFamily="18"/>
          <a:ea typeface="Microsoft YaHei" pitchFamily="2"/>
          <a:cs typeface="Lucida Sans" pitchFamily="2"/>
        </a:defRPr>
      </a:lvl1pPr>
      <a:lvl2pPr marL="742950" lvl="1" indent="-285750" algn="l" rtl="0" eaLnBrk="0" fontAlgn="base" hangingPunct="0">
        <a:spcBef>
          <a:spcPts val="1000"/>
        </a:spcBef>
        <a:spcAft>
          <a:spcPct val="0"/>
        </a:spcAft>
        <a:buSzPct val="75000"/>
        <a:buFont typeface="StarSymbol"/>
        <a:buChar char="–"/>
        <a:defRPr lang="fr-FR" sz="1600" kern="1200">
          <a:solidFill>
            <a:srgbClr val="404040"/>
          </a:solidFill>
          <a:highlight>
            <a:scrgbClr r="0" g="0" b="0">
              <a:alpha val="0"/>
            </a:scrgbClr>
          </a:highlight>
          <a:latin typeface="Trebuchet MS" pitchFamily="18"/>
          <a:ea typeface="Microsoft YaHei" pitchFamily="2"/>
          <a:cs typeface="Lucida Sans" pitchFamily="2"/>
        </a:defRPr>
      </a:lvl2pPr>
      <a:lvl3pPr marL="1143000" lvl="2" indent="-228600" algn="l" rtl="0" eaLnBrk="0" fontAlgn="base" hangingPunct="0">
        <a:spcBef>
          <a:spcPts val="1000"/>
        </a:spcBef>
        <a:spcAft>
          <a:spcPct val="0"/>
        </a:spcAft>
        <a:buSzPct val="45000"/>
        <a:buFont typeface="StarSymbol"/>
        <a:buChar char="●"/>
        <a:defRPr lang="fr-FR" sz="1400" kern="1200">
          <a:solidFill>
            <a:srgbClr val="404040"/>
          </a:solidFill>
          <a:highlight>
            <a:scrgbClr r="0" g="0" b="0">
              <a:alpha val="0"/>
            </a:scrgbClr>
          </a:highlight>
          <a:latin typeface="Trebuchet MS" pitchFamily="18"/>
          <a:ea typeface="Microsoft YaHei" pitchFamily="2"/>
          <a:cs typeface="Lucida Sans" pitchFamily="2"/>
        </a:defRPr>
      </a:lvl3pPr>
      <a:lvl4pPr marL="1600200" lvl="3" indent="-228600" algn="l" rtl="0" eaLnBrk="0" fontAlgn="base" hangingPunct="0">
        <a:spcBef>
          <a:spcPts val="1000"/>
        </a:spcBef>
        <a:spcAft>
          <a:spcPct val="0"/>
        </a:spcAft>
        <a:buSzPct val="75000"/>
        <a:buFont typeface="StarSymbol"/>
        <a:buChar char="–"/>
        <a:defRPr lang="fr-FR" sz="1200" kern="1200">
          <a:solidFill>
            <a:srgbClr val="404040"/>
          </a:solidFill>
          <a:highlight>
            <a:scrgbClr r="0" g="0" b="0">
              <a:alpha val="0"/>
            </a:scrgbClr>
          </a:highlight>
          <a:latin typeface="Trebuchet MS" pitchFamily="18"/>
          <a:ea typeface="Microsoft YaHei" pitchFamily="2"/>
          <a:cs typeface="Lucida Sans" pitchFamily="2"/>
        </a:defRPr>
      </a:lvl4pPr>
      <a:lvl5pPr marL="2057400" lvl="4" indent="-228600" algn="l" rtl="0" eaLnBrk="0" fontAlgn="base" hangingPunct="0">
        <a:spcBef>
          <a:spcPts val="1000"/>
        </a:spcBef>
        <a:spcAft>
          <a:spcPct val="0"/>
        </a:spcAft>
        <a:buSzPct val="45000"/>
        <a:buFont typeface="StarSymbol"/>
        <a:buChar char="●"/>
        <a:defRPr lang="fr-FR" sz="1200" kern="1200">
          <a:solidFill>
            <a:srgbClr val="404040"/>
          </a:solidFill>
          <a:highlight>
            <a:scrgbClr r="0" g="0" b="0">
              <a:alpha val="0"/>
            </a:scrgbClr>
          </a:highlight>
          <a:latin typeface="Trebuchet MS" pitchFamily="18"/>
          <a:ea typeface="Microsoft YaHei" pitchFamily="2"/>
          <a:cs typeface="Lucida Sans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9.xml" /><Relationship Id="rId4" Type="http://schemas.openxmlformats.org/officeDocument/2006/relationships/image" Target="../media/image3.jpe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4.xml" 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 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9.xml" 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 /><Relationship Id="rId1" Type="http://schemas.openxmlformats.org/officeDocument/2006/relationships/slideLayout" Target="../slideLayouts/slideLayout19.xml" 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 /><Relationship Id="rId1" Type="http://schemas.openxmlformats.org/officeDocument/2006/relationships/slideLayout" Target="../slideLayouts/slideLayout19.xml" 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 /><Relationship Id="rId1" Type="http://schemas.openxmlformats.org/officeDocument/2006/relationships/slideLayout" Target="../slideLayouts/slideLayout19.xml" 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 /><Relationship Id="rId1" Type="http://schemas.openxmlformats.org/officeDocument/2006/relationships/slideLayout" Target="../slideLayouts/slideLayout19.xml" 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 /><Relationship Id="rId1" Type="http://schemas.openxmlformats.org/officeDocument/2006/relationships/slideLayout" Target="../slideLayouts/slideLayout19.xml" 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 /><Relationship Id="rId1" Type="http://schemas.openxmlformats.org/officeDocument/2006/relationships/slideLayout" Target="../slideLayouts/slideLayout19.xml" 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 /><Relationship Id="rId1" Type="http://schemas.openxmlformats.org/officeDocument/2006/relationships/slideLayout" Target="../slideLayouts/slideLayout19.xml" 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 /><Relationship Id="rId1" Type="http://schemas.openxmlformats.org/officeDocument/2006/relationships/slideLayout" Target="../slideLayouts/slideLayout24.xml" 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 /><Relationship Id="rId1" Type="http://schemas.openxmlformats.org/officeDocument/2006/relationships/slideLayout" Target="../slideLayouts/slideLayout24.xml" 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 /><Relationship Id="rId1" Type="http://schemas.openxmlformats.org/officeDocument/2006/relationships/slideLayout" Target="../slideLayouts/slideLayout24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9.xml" 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 /><Relationship Id="rId1" Type="http://schemas.openxmlformats.org/officeDocument/2006/relationships/slideLayout" Target="../slideLayouts/slideLayout24.xml" 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 /><Relationship Id="rId1" Type="http://schemas.openxmlformats.org/officeDocument/2006/relationships/slideLayout" Target="../slideLayouts/slideLayout24.xml" 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 /><Relationship Id="rId1" Type="http://schemas.openxmlformats.org/officeDocument/2006/relationships/slideLayout" Target="../slideLayouts/slideLayout24.xml" 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 /><Relationship Id="rId1" Type="http://schemas.openxmlformats.org/officeDocument/2006/relationships/slideLayout" Target="../slideLayouts/slideLayout24.xml" 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 /><Relationship Id="rId1" Type="http://schemas.openxmlformats.org/officeDocument/2006/relationships/slideLayout" Target="../slideLayouts/slideLayout24.xml" 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 /><Relationship Id="rId1" Type="http://schemas.openxmlformats.org/officeDocument/2006/relationships/slideLayout" Target="../slideLayouts/slideLayout24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4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9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9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4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4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4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4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9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4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24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24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19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19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19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19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24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24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 /><Relationship Id="rId1" Type="http://schemas.openxmlformats.org/officeDocument/2006/relationships/slideLayout" Target="../slideLayouts/slideLayout24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4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 /><Relationship Id="rId1" Type="http://schemas.openxmlformats.org/officeDocument/2006/relationships/slideLayout" Target="../slideLayouts/slideLayout24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 /><Relationship Id="rId1" Type="http://schemas.openxmlformats.org/officeDocument/2006/relationships/slideLayout" Target="../slideLayouts/slideLayout24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 /><Relationship Id="rId1" Type="http://schemas.openxmlformats.org/officeDocument/2006/relationships/slideLayout" Target="../slideLayouts/slideLayout24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 /><Relationship Id="rId1" Type="http://schemas.openxmlformats.org/officeDocument/2006/relationships/slideLayout" Target="../slideLayouts/slideLayout24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 /><Relationship Id="rId1" Type="http://schemas.openxmlformats.org/officeDocument/2006/relationships/slideLayout" Target="../slideLayouts/slideLayout19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 /><Relationship Id="rId1" Type="http://schemas.openxmlformats.org/officeDocument/2006/relationships/slideLayout" Target="../slideLayouts/slideLayout19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 /><Relationship Id="rId1" Type="http://schemas.openxmlformats.org/officeDocument/2006/relationships/slideLayout" Target="../slideLayouts/slideLayout19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 /><Relationship Id="rId1" Type="http://schemas.openxmlformats.org/officeDocument/2006/relationships/slideLayout" Target="../slideLayouts/slideLayout19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 /><Relationship Id="rId1" Type="http://schemas.openxmlformats.org/officeDocument/2006/relationships/slideLayout" Target="../slideLayouts/slideLayout24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 /><Relationship Id="rId1" Type="http://schemas.openxmlformats.org/officeDocument/2006/relationships/slideLayout" Target="../slideLayouts/slideLayout19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4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 /><Relationship Id="rId1" Type="http://schemas.openxmlformats.org/officeDocument/2006/relationships/slideLayout" Target="../slideLayouts/slideLayout19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 /><Relationship Id="rId1" Type="http://schemas.openxmlformats.org/officeDocument/2006/relationships/slideLayout" Target="../slideLayouts/slideLayout19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 /><Relationship Id="rId1" Type="http://schemas.openxmlformats.org/officeDocument/2006/relationships/slideLayout" Target="../slideLayouts/slideLayout19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 /><Relationship Id="rId1" Type="http://schemas.openxmlformats.org/officeDocument/2006/relationships/slideLayout" Target="../slideLayouts/slideLayout24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 /><Relationship Id="rId1" Type="http://schemas.openxmlformats.org/officeDocument/2006/relationships/slideLayout" Target="../slideLayouts/slideLayout19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 /><Relationship Id="rId1" Type="http://schemas.openxmlformats.org/officeDocument/2006/relationships/slideLayout" Target="../slideLayouts/slideLayout19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 /><Relationship Id="rId1" Type="http://schemas.openxmlformats.org/officeDocument/2006/relationships/slideLayout" Target="../slideLayouts/slideLayout24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 /><Relationship Id="rId1" Type="http://schemas.openxmlformats.org/officeDocument/2006/relationships/slideLayout" Target="../slideLayouts/slideLayout24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 /><Relationship Id="rId1" Type="http://schemas.openxmlformats.org/officeDocument/2006/relationships/slideLayout" Target="../slideLayouts/slideLayout24.xml" 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 /><Relationship Id="rId1" Type="http://schemas.openxmlformats.org/officeDocument/2006/relationships/slideLayout" Target="../slideLayouts/slideLayout24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4.xml" 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 /><Relationship Id="rId1" Type="http://schemas.openxmlformats.org/officeDocument/2006/relationships/slideLayout" Target="../slideLayouts/slideLayout24.xml" 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 /><Relationship Id="rId1" Type="http://schemas.openxmlformats.org/officeDocument/2006/relationships/slideLayout" Target="../slideLayouts/slideLayout24.xml" 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 /><Relationship Id="rId1" Type="http://schemas.openxmlformats.org/officeDocument/2006/relationships/slideLayout" Target="../slideLayouts/slideLayout24.xml" 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 /><Relationship Id="rId1" Type="http://schemas.openxmlformats.org/officeDocument/2006/relationships/slideLayout" Target="../slideLayouts/slideLayout24.xml" 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 /><Relationship Id="rId1" Type="http://schemas.openxmlformats.org/officeDocument/2006/relationships/slideLayout" Target="../slideLayouts/slideLayout24.xml" 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 /><Relationship Id="rId1" Type="http://schemas.openxmlformats.org/officeDocument/2006/relationships/slideLayout" Target="../slideLayouts/slideLayout24.xml" 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 /><Relationship Id="rId1" Type="http://schemas.openxmlformats.org/officeDocument/2006/relationships/slideLayout" Target="../slideLayouts/slideLayout24.xml" 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 /><Relationship Id="rId1" Type="http://schemas.openxmlformats.org/officeDocument/2006/relationships/slideLayout" Target="../slideLayouts/slideLayout19.xml" 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 /><Relationship Id="rId1" Type="http://schemas.openxmlformats.org/officeDocument/2006/relationships/slideLayout" Target="../slideLayouts/slideLayout19.xml" 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 /><Relationship Id="rId1" Type="http://schemas.openxmlformats.org/officeDocument/2006/relationships/slideLayout" Target="../slideLayouts/slideLayout24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4.xml" 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 /><Relationship Id="rId1" Type="http://schemas.openxmlformats.org/officeDocument/2006/relationships/slideLayout" Target="../slideLayouts/slideLayout24.xml" 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 /><Relationship Id="rId1" Type="http://schemas.openxmlformats.org/officeDocument/2006/relationships/slideLayout" Target="../slideLayouts/slideLayout24.xml" 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 /><Relationship Id="rId1" Type="http://schemas.openxmlformats.org/officeDocument/2006/relationships/slideLayout" Target="../slideLayouts/slideLayout24.xml" 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 /><Relationship Id="rId1" Type="http://schemas.openxmlformats.org/officeDocument/2006/relationships/slideLayout" Target="../slideLayouts/slideLayout19.xml" 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 /><Relationship Id="rId1" Type="http://schemas.openxmlformats.org/officeDocument/2006/relationships/slideLayout" Target="../slideLayouts/slideLayout19.xml" 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 /><Relationship Id="rId1" Type="http://schemas.openxmlformats.org/officeDocument/2006/relationships/slideLayout" Target="../slideLayouts/slideLayout24.xml" 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 /><Relationship Id="rId1" Type="http://schemas.openxmlformats.org/officeDocument/2006/relationships/slideLayout" Target="../slideLayouts/slideLayout19.xml" 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 /><Relationship Id="rId1" Type="http://schemas.openxmlformats.org/officeDocument/2006/relationships/slideLayout" Target="../slideLayouts/slideLayout19.xml" 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 /><Relationship Id="rId1" Type="http://schemas.openxmlformats.org/officeDocument/2006/relationships/slideLayout" Target="../slideLayouts/slideLayout24.xml" 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 /><Relationship Id="rId1" Type="http://schemas.openxmlformats.org/officeDocument/2006/relationships/slideLayout" Target="../slideLayouts/slideLayout24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4.xml" 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 /><Relationship Id="rId1" Type="http://schemas.openxmlformats.org/officeDocument/2006/relationships/slideLayout" Target="../slideLayouts/slideLayout19.xml" 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 /><Relationship Id="rId1" Type="http://schemas.openxmlformats.org/officeDocument/2006/relationships/slideLayout" Target="../slideLayouts/slideLayout19.xml" 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 /><Relationship Id="rId1" Type="http://schemas.openxmlformats.org/officeDocument/2006/relationships/slideLayout" Target="../slideLayouts/slideLayout24.xml" 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 /><Relationship Id="rId1" Type="http://schemas.openxmlformats.org/officeDocument/2006/relationships/slideLayout" Target="../slideLayouts/slideLayout24.xml" 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 /><Relationship Id="rId1" Type="http://schemas.openxmlformats.org/officeDocument/2006/relationships/slideLayout" Target="../slideLayouts/slideLayout24.xml" 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 /><Relationship Id="rId1" Type="http://schemas.openxmlformats.org/officeDocument/2006/relationships/slideLayout" Target="../slideLayouts/slideLayout24.xml" 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 /><Relationship Id="rId1" Type="http://schemas.openxmlformats.org/officeDocument/2006/relationships/slideLayout" Target="../slideLayouts/slideLayout24.xml" 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 /><Relationship Id="rId1" Type="http://schemas.openxmlformats.org/officeDocument/2006/relationships/slideLayout" Target="../slideLayouts/slideLayout24.xml" 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 /><Relationship Id="rId1" Type="http://schemas.openxmlformats.org/officeDocument/2006/relationships/slideLayout" Target="../slideLayouts/slideLayout24.xml" 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 /><Relationship Id="rId1" Type="http://schemas.openxmlformats.org/officeDocument/2006/relationships/slideLayout" Target="../slideLayouts/slideLayout24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4.xml" 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 /><Relationship Id="rId1" Type="http://schemas.openxmlformats.org/officeDocument/2006/relationships/slideLayout" Target="../slideLayouts/slideLayout24.xml" 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 /><Relationship Id="rId1" Type="http://schemas.openxmlformats.org/officeDocument/2006/relationships/slideLayout" Target="../slideLayouts/slideLayout24.xml" 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 /><Relationship Id="rId1" Type="http://schemas.openxmlformats.org/officeDocument/2006/relationships/slideLayout" Target="../slideLayouts/slideLayout24.xml" 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 /><Relationship Id="rId1" Type="http://schemas.openxmlformats.org/officeDocument/2006/relationships/slideLayout" Target="../slideLayouts/slideLayout24.xml" 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 /><Relationship Id="rId1" Type="http://schemas.openxmlformats.org/officeDocument/2006/relationships/slideLayout" Target="../slideLayouts/slideLayout19.xml" 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 /><Relationship Id="rId1" Type="http://schemas.openxmlformats.org/officeDocument/2006/relationships/slideLayout" Target="../slideLayouts/slideLayout19.xml" 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 /><Relationship Id="rId1" Type="http://schemas.openxmlformats.org/officeDocument/2006/relationships/slideLayout" Target="../slideLayouts/slideLayout24.xml" 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 /><Relationship Id="rId1" Type="http://schemas.openxmlformats.org/officeDocument/2006/relationships/slideLayout" Target="../slideLayouts/slideLayout24.xml" 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 /><Relationship Id="rId1" Type="http://schemas.openxmlformats.org/officeDocument/2006/relationships/slideLayout" Target="../slideLayouts/slideLayout24.xml" 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 /><Relationship Id="rId1" Type="http://schemas.openxmlformats.org/officeDocument/2006/relationships/slideLayout" Target="../slideLayouts/slideLayout24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4.xml" 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 /><Relationship Id="rId1" Type="http://schemas.openxmlformats.org/officeDocument/2006/relationships/slideLayout" Target="../slideLayouts/slideLayout24.xml" 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 /><Relationship Id="rId1" Type="http://schemas.openxmlformats.org/officeDocument/2006/relationships/slideLayout" Target="../slideLayouts/slideLayout19.xml" 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EE1188-BB20-B253-5372-04363C6B97F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115" cy="1415162"/>
          </a:xfrm>
        </p:spPr>
        <p:txBody>
          <a:bodyPr anchor="ctr" anchorCtr="1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8000" b="1" dirty="0">
                <a:solidFill>
                  <a:srgbClr val="000000"/>
                </a:solidFill>
                <a:latin typeface="Century Schoolbook" pitchFamily="18"/>
              </a:rPr>
              <a:t>MESSE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0AA58D8-A85F-D3F3-9BFC-3B0D3065FC7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0" y="5583957"/>
            <a:ext cx="12192115" cy="1274042"/>
          </a:xfrm>
        </p:spPr>
        <p:txBody>
          <a:bodyPr anchor="ctr" anchorCtr="1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2500" b="1" i="1" dirty="0">
                <a:solidFill>
                  <a:srgbClr val="000000"/>
                </a:solidFill>
                <a:latin typeface="Century Schoolbook" pitchFamily="18"/>
              </a:rPr>
              <a:t> « À ceci, tous reconnaîtront que vous êtes mes disciples : 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sz="2500" b="1" i="1" dirty="0">
                <a:solidFill>
                  <a:srgbClr val="000000"/>
                </a:solidFill>
                <a:latin typeface="Century Schoolbook" pitchFamily="18"/>
              </a:rPr>
              <a:t>si vous avez de l’amour les uns pour les autres. » Jean 13, 35</a:t>
            </a:r>
          </a:p>
        </p:txBody>
      </p:sp>
      <p:pic>
        <p:nvPicPr>
          <p:cNvPr id="11268" name="Image 4">
            <a:extLst>
              <a:ext uri="{FF2B5EF4-FFF2-40B4-BE49-F238E27FC236}">
                <a16:creationId xmlns:a16="http://schemas.microsoft.com/office/drawing/2014/main" id="{FA9DD718-3090-A31A-A186-903D53F3D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5" y="2506663"/>
            <a:ext cx="3516313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20A00166-0F3F-8E2B-0751-0115F345A6D6}"/>
              </a:ext>
            </a:extLst>
          </p:cNvPr>
          <p:cNvSpPr txBox="1"/>
          <p:nvPr/>
        </p:nvSpPr>
        <p:spPr>
          <a:xfrm>
            <a:off x="0" y="1376363"/>
            <a:ext cx="12192000" cy="1416050"/>
          </a:xfrm>
          <a:prstGeom prst="rect">
            <a:avLst/>
          </a:prstGeom>
          <a:noFill/>
          <a:ln cap="flat">
            <a:noFill/>
          </a:ln>
        </p:spPr>
        <p:txBody>
          <a:bodyPr anchor="ctr" anchorCtr="1" compatLnSpc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6000" b="1" kern="0" dirty="0">
                <a:solidFill>
                  <a:srgbClr val="000000"/>
                </a:solidFill>
                <a:latin typeface="Century Schoolbook" pitchFamily="18"/>
                <a:ea typeface="Microsoft YaHei" pitchFamily="2"/>
                <a:cs typeface="Lucida Sans" pitchFamily="2"/>
              </a:rPr>
              <a:t>DIMANCHE 18 MAI 2025</a:t>
            </a:r>
          </a:p>
        </p:txBody>
      </p:sp>
      <p:pic>
        <p:nvPicPr>
          <p:cNvPr id="11270" name="Image 3">
            <a:extLst>
              <a:ext uri="{FF2B5EF4-FFF2-40B4-BE49-F238E27FC236}">
                <a16:creationId xmlns:a16="http://schemas.microsoft.com/office/drawing/2014/main" id="{0854FD98-AC22-E254-9ACC-4433A9A7EA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2662238"/>
            <a:ext cx="2767012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5B03401B-634B-4696-A4BE-FBA5B1D5514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/>
          <a:lstStyle/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300" b="1" i="1" u="sng" dirty="0">
                <a:solidFill>
                  <a:srgbClr val="000000"/>
                </a:solidFill>
                <a:latin typeface="Century Schoolbook" pitchFamily="18"/>
              </a:rPr>
              <a:t>Refrain :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  A </a:t>
            </a:r>
            <a:r>
              <a:rPr sz="6000" b="1" i="1" dirty="0" err="1">
                <a:solidFill>
                  <a:srgbClr val="000000"/>
                </a:solidFill>
                <a:latin typeface="Century Schoolbook" pitchFamily="18"/>
              </a:rPr>
              <a:t>a</a:t>
            </a: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 gloria, a </a:t>
            </a:r>
            <a:r>
              <a:rPr sz="6000" b="1" i="1" dirty="0" err="1">
                <a:solidFill>
                  <a:srgbClr val="000000"/>
                </a:solidFill>
                <a:latin typeface="Century Schoolbook" pitchFamily="18"/>
              </a:rPr>
              <a:t>a</a:t>
            </a: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 gloria.  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Nous verrons la gloire du Seigneur. 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endParaRPr sz="6000" b="1" i="1" dirty="0">
              <a:solidFill>
                <a:srgbClr val="000000"/>
              </a:solidFill>
              <a:latin typeface="Century Schoolbook" pitchFamily="18"/>
            </a:endParaRP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Solo: Ô Jésus Sauveur</a:t>
            </a:r>
          </a:p>
        </p:txBody>
      </p:sp>
    </p:spTree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B671790A-1002-921C-A4BF-3C3BD78651C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1996" cy="6858000"/>
          </a:xfrm>
        </p:spPr>
        <p:txBody>
          <a:bodyPr anchor="ctr" anchorCtr="1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StarSymbol"/>
              <a:buNone/>
              <a:defRPr/>
            </a:pPr>
            <a:r>
              <a:rPr sz="6000" b="1" i="1">
                <a:solidFill>
                  <a:srgbClr val="000000"/>
                </a:solidFill>
                <a:latin typeface="Century Schoolbook" pitchFamily="18"/>
              </a:rPr>
              <a:t>Toi notre Mère, notre Dame de la </a:t>
            </a:r>
            <a:r>
              <a:rPr sz="6000" b="1" i="1">
                <a:latin typeface="Century Schoolbook" pitchFamily="18"/>
              </a:rPr>
              <a:t>D</a:t>
            </a:r>
            <a:r>
              <a:rPr sz="6000" b="1" i="1">
                <a:solidFill>
                  <a:srgbClr val="000000"/>
                </a:solidFill>
                <a:latin typeface="Century Schoolbook" pitchFamily="18"/>
              </a:rPr>
              <a:t>élivrande, soutiens par ton intercession maternelle les familles et les communautés ecclésiales, afin qu’elles aident les adolescents et les jeunes</a:t>
            </a:r>
          </a:p>
        </p:txBody>
      </p:sp>
    </p:spTree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E44B928-26E1-6510-75BD-D5C840B7AAF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1996" cy="6858000"/>
          </a:xfrm>
        </p:spPr>
        <p:txBody>
          <a:bodyPr anchor="ctr" anchorCtr="1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StarSymbol"/>
              <a:buNone/>
              <a:defRPr/>
            </a:pPr>
            <a:r>
              <a:rPr sz="5600" b="1" i="1">
                <a:solidFill>
                  <a:srgbClr val="000000"/>
                </a:solidFill>
                <a:latin typeface="Century Schoolbook" pitchFamily="18"/>
              </a:rPr>
              <a:t>À répondre généreusement à l’appel du Seigneur pour montrer le </a:t>
            </a:r>
            <a:r>
              <a:rPr sz="5600" b="1" i="1">
                <a:latin typeface="Century Schoolbook" pitchFamily="18"/>
              </a:rPr>
              <a:t>S</a:t>
            </a:r>
            <a:r>
              <a:rPr sz="5600" b="1" i="1">
                <a:solidFill>
                  <a:srgbClr val="000000"/>
                </a:solidFill>
                <a:latin typeface="Century Schoolbook" pitchFamily="18"/>
              </a:rPr>
              <a:t>acré-Cœur de Jésus à ceux qui souffrent, encourager la joie de ceux qui rendent grâce et apporter de l’aide à tous ceux qui sont dans le besoin.</a:t>
            </a:r>
          </a:p>
        </p:txBody>
      </p:sp>
    </p:spTree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0468B87D-0AD8-6A8F-EE23-3A49DC2977D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1996" cy="6858000"/>
          </a:xfrm>
        </p:spPr>
        <p:txBody>
          <a:bodyPr anchor="ctr" anchorCtr="1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StarSymbol"/>
              <a:buNone/>
              <a:defRPr/>
            </a:pPr>
            <a:r>
              <a:rPr sz="6000" b="1" i="1">
                <a:solidFill>
                  <a:srgbClr val="000000"/>
                </a:solidFill>
                <a:latin typeface="Century Schoolbook" pitchFamily="18"/>
              </a:rPr>
              <a:t>Saint Joseph, Saint </a:t>
            </a:r>
            <a:r>
              <a:rPr sz="6000" b="1" i="1">
                <a:latin typeface="Century Schoolbook" pitchFamily="18"/>
              </a:rPr>
              <a:t>D</a:t>
            </a:r>
            <a:r>
              <a:rPr sz="6000" b="1" i="1">
                <a:solidFill>
                  <a:srgbClr val="000000"/>
                </a:solidFill>
                <a:latin typeface="Century Schoolbook" pitchFamily="18"/>
              </a:rPr>
              <a:t>ominique </a:t>
            </a:r>
            <a:r>
              <a:rPr sz="6000" b="1" i="1">
                <a:latin typeface="Century Schoolbook" pitchFamily="18"/>
              </a:rPr>
              <a:t>S</a:t>
            </a:r>
            <a:r>
              <a:rPr sz="6000" b="1" i="1">
                <a:solidFill>
                  <a:srgbClr val="000000"/>
                </a:solidFill>
                <a:latin typeface="Century Schoolbook" pitchFamily="18"/>
              </a:rPr>
              <a:t>avio, Saint </a:t>
            </a:r>
            <a:r>
              <a:rPr sz="6000" b="1" i="1">
                <a:latin typeface="Century Schoolbook" pitchFamily="18"/>
              </a:rPr>
              <a:t>J</a:t>
            </a:r>
            <a:r>
              <a:rPr sz="6000" b="1" i="1">
                <a:solidFill>
                  <a:srgbClr val="000000"/>
                </a:solidFill>
                <a:latin typeface="Century Schoolbook" pitchFamily="18"/>
              </a:rPr>
              <a:t>ean </a:t>
            </a:r>
            <a:r>
              <a:rPr sz="6000" b="1" i="1">
                <a:latin typeface="Century Schoolbook" pitchFamily="18"/>
              </a:rPr>
              <a:t>B</a:t>
            </a:r>
            <a:r>
              <a:rPr sz="6000" b="1" i="1">
                <a:solidFill>
                  <a:srgbClr val="000000"/>
                </a:solidFill>
                <a:latin typeface="Century Schoolbook" pitchFamily="18"/>
              </a:rPr>
              <a:t>osco, Saint </a:t>
            </a:r>
            <a:r>
              <a:rPr sz="6000" b="1" i="1">
                <a:latin typeface="Century Schoolbook" pitchFamily="18"/>
              </a:rPr>
              <a:t>J</a:t>
            </a:r>
            <a:r>
              <a:rPr sz="6000" b="1" i="1">
                <a:solidFill>
                  <a:srgbClr val="000000"/>
                </a:solidFill>
                <a:latin typeface="Century Schoolbook" pitchFamily="18"/>
              </a:rPr>
              <a:t>ean-Paul II et tous les saints du ciel, intercédez pour la </a:t>
            </a:r>
            <a:r>
              <a:rPr sz="6000" b="1" i="1">
                <a:latin typeface="Century Schoolbook" pitchFamily="18"/>
              </a:rPr>
              <a:t>M</a:t>
            </a:r>
            <a:r>
              <a:rPr sz="6000" b="1" i="1">
                <a:solidFill>
                  <a:srgbClr val="000000"/>
                </a:solidFill>
                <a:latin typeface="Century Schoolbook" pitchFamily="18"/>
              </a:rPr>
              <a:t>artinique.</a:t>
            </a:r>
          </a:p>
          <a:p>
            <a:pPr marL="0" indent="0" algn="ctr" eaLnBrk="1" fontAlgn="auto" hangingPunct="1">
              <a:spcAft>
                <a:spcPts val="0"/>
              </a:spcAft>
              <a:buFont typeface="StarSymbol"/>
              <a:buNone/>
              <a:defRPr/>
            </a:pPr>
            <a:r>
              <a:rPr sz="6000" b="1" i="1">
                <a:solidFill>
                  <a:srgbClr val="000000"/>
                </a:solidFill>
                <a:latin typeface="Century Schoolbook" pitchFamily="18"/>
              </a:rPr>
              <a:t>Et que tout esprit loue le </a:t>
            </a:r>
          </a:p>
          <a:p>
            <a:pPr marL="0" indent="0" algn="ctr" eaLnBrk="1" fontAlgn="auto" hangingPunct="1">
              <a:spcAft>
                <a:spcPts val="0"/>
              </a:spcAft>
              <a:buFont typeface="StarSymbol"/>
              <a:buNone/>
              <a:defRPr/>
            </a:pPr>
            <a:r>
              <a:rPr sz="6000" b="1" i="1">
                <a:solidFill>
                  <a:srgbClr val="000000"/>
                </a:solidFill>
                <a:latin typeface="Century Schoolbook" pitchFamily="18"/>
              </a:rPr>
              <a:t>Seigneur, Amen.</a:t>
            </a:r>
          </a:p>
        </p:txBody>
      </p:sp>
    </p:spTree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>
            <a:extLst>
              <a:ext uri="{FF2B5EF4-FFF2-40B4-BE49-F238E27FC236}">
                <a16:creationId xmlns:a16="http://schemas.microsoft.com/office/drawing/2014/main" id="{DA1828EE-1AEE-ED55-B6F6-0480D2D6101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1996" cy="6858000"/>
          </a:xfr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8000" b="1" u="sng">
                <a:solidFill>
                  <a:srgbClr val="000000"/>
                </a:solidFill>
                <a:latin typeface="Century Schoolbook" pitchFamily="18"/>
              </a:rPr>
              <a:t>PRIÈRE</a:t>
            </a:r>
            <a:br>
              <a:rPr sz="8000" b="1" u="sng">
                <a:solidFill>
                  <a:srgbClr val="000000"/>
                </a:solidFill>
                <a:latin typeface="Century Schoolbook" pitchFamily="18"/>
              </a:rPr>
            </a:br>
            <a:r>
              <a:rPr sz="8000" b="1" u="sng">
                <a:solidFill>
                  <a:srgbClr val="000000"/>
                </a:solidFill>
                <a:latin typeface="Century Schoolbook" pitchFamily="18"/>
              </a:rPr>
              <a:t>DU</a:t>
            </a:r>
            <a:br>
              <a:rPr sz="8000" b="1" u="sng">
                <a:solidFill>
                  <a:srgbClr val="000000"/>
                </a:solidFill>
                <a:latin typeface="Century Schoolbook" pitchFamily="18"/>
              </a:rPr>
            </a:br>
            <a:r>
              <a:rPr sz="8000" b="1" u="sng">
                <a:solidFill>
                  <a:srgbClr val="000000"/>
                </a:solidFill>
                <a:latin typeface="Century Schoolbook" pitchFamily="18"/>
              </a:rPr>
              <a:t>JUBILÉ</a:t>
            </a:r>
          </a:p>
        </p:txBody>
      </p:sp>
    </p:spTree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75EED02F-3D55-8DB9-45EC-210D723E0A1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1996" cy="6858000"/>
          </a:xfrm>
        </p:spPr>
        <p:txBody>
          <a:bodyPr anchor="ctr" anchorCtr="1"/>
          <a:lstStyle/>
          <a:p>
            <a:pPr marL="0" indent="0" algn="ctr" eaLnBrk="1" fontAlgn="auto" hangingPunct="1">
              <a:spcAft>
                <a:spcPts val="0"/>
              </a:spcAft>
              <a:buFont typeface="StarSymbol"/>
              <a:buNone/>
              <a:defRPr/>
            </a:pPr>
            <a:r>
              <a:rPr sz="6000" b="1" i="1">
                <a:solidFill>
                  <a:srgbClr val="000000"/>
                </a:solidFill>
                <a:latin typeface="Century Schoolbook" pitchFamily="18"/>
              </a:rPr>
              <a:t>Père, toi qui es dans les cieux,</a:t>
            </a:r>
          </a:p>
          <a:p>
            <a:pPr marL="0" indent="0" algn="ctr" eaLnBrk="1" fontAlgn="auto" hangingPunct="1">
              <a:spcAft>
                <a:spcPts val="0"/>
              </a:spcAft>
              <a:buFont typeface="StarSymbol"/>
              <a:buNone/>
              <a:defRPr/>
            </a:pPr>
            <a:r>
              <a:rPr sz="6000" b="1" i="1">
                <a:solidFill>
                  <a:srgbClr val="000000"/>
                </a:solidFill>
                <a:latin typeface="Century Schoolbook" pitchFamily="18"/>
              </a:rPr>
              <a:t>La foi que tu nous as donné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>
                <a:solidFill>
                  <a:srgbClr val="000000"/>
                </a:solidFill>
                <a:latin typeface="Century Schoolbook" pitchFamily="18"/>
              </a:rPr>
              <a:t>En ton Fils Jésus-Christ,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>
                <a:solidFill>
                  <a:srgbClr val="000000"/>
                </a:solidFill>
                <a:latin typeface="Century Schoolbook" pitchFamily="18"/>
              </a:rPr>
              <a:t>Notre Frère,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>
                <a:solidFill>
                  <a:srgbClr val="000000"/>
                </a:solidFill>
                <a:latin typeface="Century Schoolbook" pitchFamily="18"/>
              </a:rPr>
              <a:t>Flamme de charité</a:t>
            </a:r>
          </a:p>
        </p:txBody>
      </p:sp>
    </p:spTree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591F29DA-0438-AE68-98B9-5AFCD24A9D4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1996" cy="6858000"/>
          </a:xfrm>
        </p:spPr>
        <p:txBody>
          <a:bodyPr anchorCtr="1"/>
          <a:lstStyle/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>
                <a:solidFill>
                  <a:srgbClr val="000000"/>
                </a:solidFill>
                <a:latin typeface="Century Schoolbook" pitchFamily="18"/>
              </a:rPr>
              <a:t>répandu dans nos cœurs par l’Esprit Saint, </a:t>
            </a: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>
                <a:solidFill>
                  <a:srgbClr val="000000"/>
                </a:solidFill>
                <a:latin typeface="Century Schoolbook" pitchFamily="18"/>
              </a:rPr>
              <a:t>Éveille en nous la bienheureuse espérance pour l’avènement de ton royaume.</a:t>
            </a:r>
          </a:p>
        </p:txBody>
      </p:sp>
    </p:spTree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186815EB-04E2-5EF1-CCF3-483CD9D9BFC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1996" cy="6858000"/>
          </a:xfrm>
        </p:spPr>
        <p:txBody>
          <a:bodyPr anchor="ctr" anchorCtr="1"/>
          <a:lstStyle/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>
                <a:solidFill>
                  <a:srgbClr val="000000"/>
                </a:solidFill>
                <a:latin typeface="Century Schoolbook" pitchFamily="18"/>
              </a:rPr>
              <a:t>Ta grâce nous transforme,</a:t>
            </a: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>
                <a:solidFill>
                  <a:srgbClr val="000000"/>
                </a:solidFill>
                <a:latin typeface="Century Schoolbook" pitchFamily="18"/>
              </a:rPr>
              <a:t>En paysans actifs des semences évangéliques que l’humanité et l’univers entier se lèvent,</a:t>
            </a:r>
          </a:p>
        </p:txBody>
      </p:sp>
    </p:spTree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F8041726-A6C9-CA13-EED8-8A581B8D715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1996" cy="6858000"/>
          </a:xfrm>
        </p:spPr>
        <p:txBody>
          <a:bodyPr anchorCtr="1">
            <a:no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>
                <a:solidFill>
                  <a:srgbClr val="000000"/>
                </a:solidFill>
                <a:latin typeface="Century Schoolbook" pitchFamily="18"/>
              </a:rPr>
              <a:t>Dans l’attente confiante des cieux nouveaux et de la terre nouvelle,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>
                <a:solidFill>
                  <a:srgbClr val="000000"/>
                </a:solidFill>
                <a:latin typeface="Century Schoolbook" pitchFamily="18"/>
              </a:rPr>
              <a:t>Quand les puissances du mal seront vaincues,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>
                <a:solidFill>
                  <a:srgbClr val="000000"/>
                </a:solidFill>
                <a:latin typeface="Century Schoolbook" pitchFamily="18"/>
              </a:rPr>
              <a:t>Ta gloire sera éternelle.</a:t>
            </a:r>
          </a:p>
        </p:txBody>
      </p:sp>
    </p:spTree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3F4E852D-5A7A-0DFC-0C2C-EE39C9D5588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1996" cy="6858000"/>
          </a:xfrm>
        </p:spPr>
        <p:txBody>
          <a:bodyPr anchor="ctr" anchorCtr="1"/>
          <a:lstStyle/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5600" b="1" i="1">
                <a:solidFill>
                  <a:srgbClr val="000000"/>
                </a:solidFill>
                <a:latin typeface="Century Schoolbook" pitchFamily="18"/>
              </a:rPr>
              <a:t>Que la grâce du Jubilé ravive en chaque Pèlerins d’Espérance,</a:t>
            </a: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5600" b="1" i="1">
                <a:solidFill>
                  <a:srgbClr val="000000"/>
                </a:solidFill>
                <a:latin typeface="Century Schoolbook" pitchFamily="18"/>
              </a:rPr>
              <a:t>l’aspiration des biens célestes</a:t>
            </a: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5600" b="1" i="1">
                <a:solidFill>
                  <a:srgbClr val="000000"/>
                </a:solidFill>
                <a:latin typeface="Century Schoolbook" pitchFamily="18"/>
              </a:rPr>
              <a:t>Et déverse sur le monde entier la joie et la paix</a:t>
            </a: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5600" b="1" i="1">
                <a:solidFill>
                  <a:srgbClr val="000000"/>
                </a:solidFill>
                <a:latin typeface="Century Schoolbook" pitchFamily="18"/>
              </a:rPr>
              <a:t>De notre Rédempteur.</a:t>
            </a:r>
          </a:p>
        </p:txBody>
      </p:sp>
    </p:spTree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B6DE7301-9577-71AA-BA94-E97F119F4B4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1996" cy="6858000"/>
          </a:xfrm>
        </p:spPr>
        <p:txBody>
          <a:bodyPr anchor="ctr" anchorCtr="1"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>
                <a:solidFill>
                  <a:srgbClr val="000000"/>
                </a:solidFill>
                <a:latin typeface="Century Schoolbook" pitchFamily="18"/>
              </a:rPr>
              <a:t>A toi, Dieu béni éternellement reçoit la louange et la gloire à travers les siècles.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>
                <a:solidFill>
                  <a:srgbClr val="000000"/>
                </a:solidFill>
                <a:latin typeface="Century Schoolbook" pitchFamily="18"/>
              </a:rPr>
              <a:t>Amen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DC1507-8CB3-895F-B9E1-D71D676689E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rgbClr val="000000"/>
          </a:solidFill>
        </p:spPr>
        <p:txBody>
          <a:bodyPr anchor="t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4">
            <a:extLst>
              <a:ext uri="{FF2B5EF4-FFF2-40B4-BE49-F238E27FC236}">
                <a16:creationId xmlns:a16="http://schemas.microsoft.com/office/drawing/2014/main" id="{04C53140-2DDC-3682-2D38-8E787D5FE08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0" y="1406877"/>
            <a:ext cx="12192115" cy="3455279"/>
          </a:xfrm>
        </p:spPr>
        <p:txBody>
          <a:bodyPr anchor="ctr" anchorCtr="1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SALVE REGINA</a:t>
            </a:r>
          </a:p>
        </p:txBody>
      </p:sp>
    </p:spTree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4">
            <a:extLst>
              <a:ext uri="{FF2B5EF4-FFF2-40B4-BE49-F238E27FC236}">
                <a16:creationId xmlns:a16="http://schemas.microsoft.com/office/drawing/2014/main" id="{CC3C01BF-FFA8-0758-2A2D-76AA8D81850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12192115" cy="6857999"/>
          </a:xfrm>
        </p:spPr>
        <p:txBody>
          <a:bodyPr anchor="ctr" anchorCtr="1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7000" b="1" i="1" dirty="0">
                <a:solidFill>
                  <a:schemeClr val="tx1"/>
                </a:solidFill>
                <a:latin typeface="Century Schoolbook" pitchFamily="18"/>
              </a:rPr>
              <a:t>Salve, </a:t>
            </a:r>
            <a:r>
              <a:rPr sz="7000" b="1" i="1" dirty="0" err="1">
                <a:solidFill>
                  <a:schemeClr val="tx1"/>
                </a:solidFill>
                <a:latin typeface="Century Schoolbook" pitchFamily="18"/>
              </a:rPr>
              <a:t>Regína</a:t>
            </a:r>
            <a:r>
              <a:rPr sz="7000" b="1" i="1" dirty="0">
                <a:solidFill>
                  <a:schemeClr val="tx1"/>
                </a:solidFill>
                <a:latin typeface="Century Schoolbook" pitchFamily="18"/>
              </a:rPr>
              <a:t>, </a:t>
            </a:r>
            <a:r>
              <a:rPr sz="7000" b="1" i="1" dirty="0" err="1">
                <a:solidFill>
                  <a:schemeClr val="tx1"/>
                </a:solidFill>
                <a:latin typeface="Century Schoolbook" pitchFamily="18"/>
              </a:rPr>
              <a:t>Máter</a:t>
            </a:r>
            <a:r>
              <a:rPr sz="7000" b="1" i="1" dirty="0">
                <a:solidFill>
                  <a:schemeClr val="tx1"/>
                </a:solidFill>
                <a:latin typeface="Century Schoolbook" pitchFamily="18"/>
              </a:rPr>
              <a:t> </a:t>
            </a:r>
            <a:r>
              <a:rPr sz="7000" b="1" i="1" dirty="0" err="1">
                <a:solidFill>
                  <a:schemeClr val="tx1"/>
                </a:solidFill>
                <a:latin typeface="Century Schoolbook" pitchFamily="18"/>
              </a:rPr>
              <a:t>misericórdiæ</a:t>
            </a:r>
            <a:endParaRPr sz="7000" b="1" i="1" dirty="0">
              <a:solidFill>
                <a:schemeClr val="tx1"/>
              </a:solidFill>
              <a:latin typeface="Century Schoolbook" pitchFamily="18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sz="7000" b="1" i="1" dirty="0" err="1">
                <a:solidFill>
                  <a:schemeClr val="tx1"/>
                </a:solidFill>
                <a:latin typeface="Century Schoolbook" pitchFamily="18"/>
              </a:rPr>
              <a:t>Víta</a:t>
            </a:r>
            <a:r>
              <a:rPr sz="7000" b="1" i="1" dirty="0">
                <a:solidFill>
                  <a:schemeClr val="tx1"/>
                </a:solidFill>
                <a:latin typeface="Century Schoolbook" pitchFamily="18"/>
              </a:rPr>
              <a:t>, </a:t>
            </a:r>
            <a:r>
              <a:rPr sz="7000" b="1" i="1" dirty="0" err="1">
                <a:solidFill>
                  <a:schemeClr val="tx1"/>
                </a:solidFill>
                <a:latin typeface="Century Schoolbook" pitchFamily="18"/>
              </a:rPr>
              <a:t>dulcédo</a:t>
            </a:r>
            <a:r>
              <a:rPr sz="7000" b="1" i="1" dirty="0">
                <a:solidFill>
                  <a:schemeClr val="tx1"/>
                </a:solidFill>
                <a:latin typeface="Century Schoolbook" pitchFamily="18"/>
              </a:rPr>
              <a:t>, et </a:t>
            </a:r>
            <a:r>
              <a:rPr sz="7000" b="1" i="1" dirty="0" err="1">
                <a:solidFill>
                  <a:schemeClr val="tx1"/>
                </a:solidFill>
                <a:latin typeface="Century Schoolbook" pitchFamily="18"/>
              </a:rPr>
              <a:t>spes</a:t>
            </a:r>
            <a:r>
              <a:rPr sz="7000" b="1" i="1" dirty="0">
                <a:solidFill>
                  <a:schemeClr val="tx1"/>
                </a:solidFill>
                <a:latin typeface="Century Schoolbook" pitchFamily="18"/>
              </a:rPr>
              <a:t> </a:t>
            </a:r>
            <a:r>
              <a:rPr sz="7000" b="1" i="1" dirty="0" err="1">
                <a:solidFill>
                  <a:schemeClr val="tx1"/>
                </a:solidFill>
                <a:latin typeface="Century Schoolbook" pitchFamily="18"/>
              </a:rPr>
              <a:t>nóstra</a:t>
            </a:r>
            <a:r>
              <a:rPr sz="7000" b="1" i="1" dirty="0">
                <a:solidFill>
                  <a:schemeClr val="tx1"/>
                </a:solidFill>
                <a:latin typeface="Century Schoolbook" pitchFamily="18"/>
              </a:rPr>
              <a:t>, </a:t>
            </a:r>
            <a:r>
              <a:rPr sz="7000" b="1" i="1" dirty="0" err="1">
                <a:solidFill>
                  <a:schemeClr val="tx1"/>
                </a:solidFill>
                <a:latin typeface="Century Schoolbook" pitchFamily="18"/>
              </a:rPr>
              <a:t>sálve</a:t>
            </a:r>
            <a:r>
              <a:rPr sz="7000" b="1" i="1" dirty="0">
                <a:solidFill>
                  <a:schemeClr val="tx1"/>
                </a:solidFill>
                <a:latin typeface="Century Schoolbook" pitchFamily="18"/>
              </a:rPr>
              <a:t>.</a:t>
            </a:r>
          </a:p>
        </p:txBody>
      </p:sp>
    </p:spTree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4">
            <a:extLst>
              <a:ext uri="{FF2B5EF4-FFF2-40B4-BE49-F238E27FC236}">
                <a16:creationId xmlns:a16="http://schemas.microsoft.com/office/drawing/2014/main" id="{7C10DF88-646D-6D66-2181-DFAA0489F95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12192115" cy="6857999"/>
          </a:xfrm>
        </p:spPr>
        <p:txBody>
          <a:bodyPr anchor="ctr" anchorCtr="1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7000" b="1" i="1" dirty="0">
                <a:solidFill>
                  <a:srgbClr val="000000"/>
                </a:solidFill>
                <a:latin typeface="Century Schoolbook" pitchFamily="18"/>
              </a:rPr>
              <a:t>Ad te </a:t>
            </a:r>
            <a:r>
              <a:rPr sz="7000" b="1" i="1" dirty="0" err="1">
                <a:solidFill>
                  <a:srgbClr val="000000"/>
                </a:solidFill>
                <a:latin typeface="Century Schoolbook" pitchFamily="18"/>
              </a:rPr>
              <a:t>clamámus</a:t>
            </a:r>
            <a:r>
              <a:rPr sz="7000" b="1" i="1" dirty="0">
                <a:solidFill>
                  <a:srgbClr val="000000"/>
                </a:solidFill>
                <a:latin typeface="Century Schoolbook" pitchFamily="18"/>
              </a:rPr>
              <a:t>, </a:t>
            </a:r>
            <a:r>
              <a:rPr sz="7000" b="1" i="1" dirty="0" err="1">
                <a:solidFill>
                  <a:srgbClr val="000000"/>
                </a:solidFill>
                <a:latin typeface="Century Schoolbook" pitchFamily="18"/>
              </a:rPr>
              <a:t>éxules</a:t>
            </a:r>
            <a:r>
              <a:rPr sz="7000" b="1" i="1" dirty="0">
                <a:solidFill>
                  <a:srgbClr val="000000"/>
                </a:solidFill>
                <a:latin typeface="Century Schoolbook" pitchFamily="18"/>
              </a:rPr>
              <a:t>, </a:t>
            </a:r>
            <a:r>
              <a:rPr sz="7000" b="1" i="1" dirty="0" err="1">
                <a:solidFill>
                  <a:srgbClr val="000000"/>
                </a:solidFill>
                <a:latin typeface="Century Schoolbook" pitchFamily="18"/>
              </a:rPr>
              <a:t>fílii</a:t>
            </a:r>
            <a:r>
              <a:rPr sz="7000" b="1" i="1" dirty="0">
                <a:solidFill>
                  <a:srgbClr val="000000"/>
                </a:solidFill>
                <a:latin typeface="Century Schoolbook" pitchFamily="18"/>
              </a:rPr>
              <a:t> </a:t>
            </a:r>
            <a:r>
              <a:rPr sz="7000" b="1" i="1" dirty="0" err="1">
                <a:solidFill>
                  <a:srgbClr val="000000"/>
                </a:solidFill>
                <a:latin typeface="Century Schoolbook" pitchFamily="18"/>
              </a:rPr>
              <a:t>Hévæ</a:t>
            </a:r>
            <a:r>
              <a:rPr sz="7000" b="1" i="1" dirty="0">
                <a:solidFill>
                  <a:srgbClr val="000000"/>
                </a:solidFill>
                <a:latin typeface="Century Schoolbook" pitchFamily="18"/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sz="7000" b="1" i="1" dirty="0">
                <a:solidFill>
                  <a:srgbClr val="000000"/>
                </a:solidFill>
                <a:latin typeface="Century Schoolbook" pitchFamily="18"/>
              </a:rPr>
              <a:t>Ad te </a:t>
            </a:r>
            <a:r>
              <a:rPr sz="7000" b="1" i="1" dirty="0" err="1">
                <a:solidFill>
                  <a:srgbClr val="000000"/>
                </a:solidFill>
                <a:latin typeface="Century Schoolbook" pitchFamily="18"/>
              </a:rPr>
              <a:t>suspirámus</a:t>
            </a:r>
            <a:r>
              <a:rPr sz="7000" b="1" i="1" dirty="0">
                <a:solidFill>
                  <a:srgbClr val="000000"/>
                </a:solidFill>
                <a:latin typeface="Century Schoolbook" pitchFamily="18"/>
              </a:rPr>
              <a:t>, </a:t>
            </a:r>
            <a:r>
              <a:rPr sz="7000" b="1" i="1" dirty="0" err="1">
                <a:solidFill>
                  <a:srgbClr val="000000"/>
                </a:solidFill>
                <a:latin typeface="Century Schoolbook" pitchFamily="18"/>
              </a:rPr>
              <a:t>geméntes</a:t>
            </a:r>
            <a:r>
              <a:rPr sz="7000" b="1" i="1" dirty="0">
                <a:solidFill>
                  <a:srgbClr val="000000"/>
                </a:solidFill>
                <a:latin typeface="Century Schoolbook" pitchFamily="18"/>
              </a:rPr>
              <a:t> et </a:t>
            </a:r>
            <a:r>
              <a:rPr sz="7000" b="1" i="1" dirty="0" err="1">
                <a:solidFill>
                  <a:srgbClr val="000000"/>
                </a:solidFill>
                <a:latin typeface="Century Schoolbook" pitchFamily="18"/>
              </a:rPr>
              <a:t>flentes</a:t>
            </a:r>
            <a:endParaRPr sz="7000" b="1" i="1" dirty="0">
              <a:solidFill>
                <a:srgbClr val="000000"/>
              </a:solidFill>
              <a:latin typeface="Century Schoolbook" pitchFamily="18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sz="7000" b="1" i="1" dirty="0">
                <a:solidFill>
                  <a:srgbClr val="000000"/>
                </a:solidFill>
                <a:latin typeface="Century Schoolbook" pitchFamily="18"/>
              </a:rPr>
              <a:t>in </a:t>
            </a:r>
            <a:r>
              <a:rPr sz="7000" b="1" i="1" dirty="0" err="1">
                <a:solidFill>
                  <a:srgbClr val="000000"/>
                </a:solidFill>
                <a:latin typeface="Century Schoolbook" pitchFamily="18"/>
              </a:rPr>
              <a:t>hac</a:t>
            </a:r>
            <a:r>
              <a:rPr sz="7000" b="1" i="1" dirty="0">
                <a:solidFill>
                  <a:srgbClr val="000000"/>
                </a:solidFill>
                <a:latin typeface="Century Schoolbook" pitchFamily="18"/>
              </a:rPr>
              <a:t> </a:t>
            </a:r>
            <a:r>
              <a:rPr sz="7000" b="1" i="1" dirty="0" err="1">
                <a:solidFill>
                  <a:srgbClr val="000000"/>
                </a:solidFill>
                <a:latin typeface="Century Schoolbook" pitchFamily="18"/>
              </a:rPr>
              <a:t>lacrimárum</a:t>
            </a:r>
            <a:r>
              <a:rPr sz="7000" b="1" i="1" dirty="0">
                <a:solidFill>
                  <a:srgbClr val="000000"/>
                </a:solidFill>
                <a:latin typeface="Century Schoolbook" pitchFamily="18"/>
              </a:rPr>
              <a:t> </a:t>
            </a:r>
            <a:r>
              <a:rPr sz="7000" b="1" i="1" dirty="0" err="1">
                <a:solidFill>
                  <a:srgbClr val="000000"/>
                </a:solidFill>
                <a:latin typeface="Century Schoolbook" pitchFamily="18"/>
              </a:rPr>
              <a:t>válle</a:t>
            </a:r>
            <a:r>
              <a:rPr sz="7000" b="1" i="1" dirty="0">
                <a:solidFill>
                  <a:srgbClr val="000000"/>
                </a:solidFill>
                <a:latin typeface="Century Schoolbook" pitchFamily="18"/>
              </a:rPr>
              <a:t>.</a:t>
            </a:r>
          </a:p>
        </p:txBody>
      </p:sp>
    </p:spTree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4">
            <a:extLst>
              <a:ext uri="{FF2B5EF4-FFF2-40B4-BE49-F238E27FC236}">
                <a16:creationId xmlns:a16="http://schemas.microsoft.com/office/drawing/2014/main" id="{97BC302B-4198-BF0A-12B9-04A18028E92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12192115" cy="6857999"/>
          </a:xfrm>
        </p:spPr>
        <p:txBody>
          <a:bodyPr anchor="ctr" anchorCtr="1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7000" b="1" i="1" dirty="0" err="1">
                <a:solidFill>
                  <a:srgbClr val="000000"/>
                </a:solidFill>
                <a:latin typeface="Century Schoolbook" pitchFamily="18"/>
              </a:rPr>
              <a:t>Eia</a:t>
            </a:r>
            <a:r>
              <a:rPr sz="7000" b="1" i="1" dirty="0">
                <a:solidFill>
                  <a:srgbClr val="000000"/>
                </a:solidFill>
                <a:latin typeface="Century Schoolbook" pitchFamily="18"/>
              </a:rPr>
              <a:t> ergo, </a:t>
            </a:r>
            <a:r>
              <a:rPr sz="7000" b="1" i="1" dirty="0" err="1">
                <a:solidFill>
                  <a:srgbClr val="000000"/>
                </a:solidFill>
                <a:latin typeface="Century Schoolbook" pitchFamily="18"/>
              </a:rPr>
              <a:t>Advocáta</a:t>
            </a:r>
            <a:r>
              <a:rPr sz="7000" b="1" i="1" dirty="0">
                <a:solidFill>
                  <a:srgbClr val="000000"/>
                </a:solidFill>
                <a:latin typeface="Century Schoolbook" pitchFamily="18"/>
              </a:rPr>
              <a:t> </a:t>
            </a:r>
            <a:r>
              <a:rPr sz="7000" b="1" i="1" dirty="0" err="1">
                <a:solidFill>
                  <a:srgbClr val="000000"/>
                </a:solidFill>
                <a:latin typeface="Century Schoolbook" pitchFamily="18"/>
              </a:rPr>
              <a:t>nóstra</a:t>
            </a:r>
            <a:r>
              <a:rPr sz="7000" b="1" i="1" dirty="0">
                <a:solidFill>
                  <a:srgbClr val="000000"/>
                </a:solidFill>
                <a:latin typeface="Century Schoolbook" pitchFamily="18"/>
              </a:rPr>
              <a:t>,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sz="7000" b="1" i="1" dirty="0" err="1">
                <a:solidFill>
                  <a:srgbClr val="000000"/>
                </a:solidFill>
                <a:latin typeface="Century Schoolbook" pitchFamily="18"/>
              </a:rPr>
              <a:t>íllos</a:t>
            </a:r>
            <a:r>
              <a:rPr sz="7000" b="1" i="1" dirty="0">
                <a:solidFill>
                  <a:srgbClr val="000000"/>
                </a:solidFill>
                <a:latin typeface="Century Schoolbook" pitchFamily="18"/>
              </a:rPr>
              <a:t> </a:t>
            </a:r>
            <a:r>
              <a:rPr sz="7000" b="1" i="1" dirty="0" err="1">
                <a:solidFill>
                  <a:srgbClr val="000000"/>
                </a:solidFill>
                <a:latin typeface="Century Schoolbook" pitchFamily="18"/>
              </a:rPr>
              <a:t>túos</a:t>
            </a:r>
            <a:r>
              <a:rPr sz="7000" b="1" i="1" dirty="0">
                <a:solidFill>
                  <a:srgbClr val="000000"/>
                </a:solidFill>
                <a:latin typeface="Century Schoolbook" pitchFamily="18"/>
              </a:rPr>
              <a:t> </a:t>
            </a:r>
            <a:r>
              <a:rPr sz="7000" b="1" i="1" dirty="0" err="1">
                <a:solidFill>
                  <a:srgbClr val="000000"/>
                </a:solidFill>
                <a:latin typeface="Century Schoolbook" pitchFamily="18"/>
              </a:rPr>
              <a:t>misericórdes</a:t>
            </a:r>
            <a:r>
              <a:rPr sz="7000" b="1" i="1" dirty="0">
                <a:solidFill>
                  <a:srgbClr val="000000"/>
                </a:solidFill>
                <a:latin typeface="Century Schoolbook" pitchFamily="18"/>
              </a:rPr>
              <a:t> </a:t>
            </a:r>
            <a:r>
              <a:rPr sz="7000" b="1" i="1" dirty="0" err="1">
                <a:solidFill>
                  <a:srgbClr val="000000"/>
                </a:solidFill>
                <a:latin typeface="Century Schoolbook" pitchFamily="18"/>
              </a:rPr>
              <a:t>óculos</a:t>
            </a:r>
            <a:endParaRPr sz="7000" b="1" i="1" dirty="0">
              <a:solidFill>
                <a:srgbClr val="000000"/>
              </a:solidFill>
              <a:latin typeface="Century Schoolbook" pitchFamily="18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sz="7000" b="1" i="1" dirty="0">
                <a:solidFill>
                  <a:srgbClr val="000000"/>
                </a:solidFill>
                <a:latin typeface="Century Schoolbook" pitchFamily="18"/>
              </a:rPr>
              <a:t>ad nos </a:t>
            </a:r>
            <a:r>
              <a:rPr sz="7000" b="1" i="1" dirty="0" err="1">
                <a:solidFill>
                  <a:srgbClr val="000000"/>
                </a:solidFill>
                <a:latin typeface="Century Schoolbook" pitchFamily="18"/>
              </a:rPr>
              <a:t>convérte</a:t>
            </a:r>
            <a:r>
              <a:rPr sz="7000" b="1" i="1" dirty="0">
                <a:solidFill>
                  <a:srgbClr val="000000"/>
                </a:solidFill>
                <a:latin typeface="Century Schoolbook" pitchFamily="18"/>
              </a:rPr>
              <a:t>.</a:t>
            </a:r>
          </a:p>
        </p:txBody>
      </p:sp>
    </p:spTree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4">
            <a:extLst>
              <a:ext uri="{FF2B5EF4-FFF2-40B4-BE49-F238E27FC236}">
                <a16:creationId xmlns:a16="http://schemas.microsoft.com/office/drawing/2014/main" id="{FA3691DD-AC41-9427-0FF2-BEFF0E9F052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12192115" cy="6857999"/>
          </a:xfrm>
        </p:spPr>
        <p:txBody>
          <a:bodyPr anchor="ctr" anchorCtr="1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7000" b="1" i="1" dirty="0">
                <a:solidFill>
                  <a:schemeClr val="tx1"/>
                </a:solidFill>
                <a:latin typeface="Century Schoolbook" pitchFamily="18"/>
              </a:rPr>
              <a:t>Et </a:t>
            </a:r>
            <a:r>
              <a:rPr sz="7000" b="1" i="1" dirty="0" err="1">
                <a:solidFill>
                  <a:schemeClr val="tx1"/>
                </a:solidFill>
                <a:latin typeface="Century Schoolbook" pitchFamily="18"/>
              </a:rPr>
              <a:t>Jésum</a:t>
            </a:r>
            <a:r>
              <a:rPr sz="7000" b="1" i="1" dirty="0">
                <a:solidFill>
                  <a:schemeClr val="tx1"/>
                </a:solidFill>
                <a:latin typeface="Century Schoolbook" pitchFamily="18"/>
              </a:rPr>
              <a:t>, </a:t>
            </a:r>
            <a:r>
              <a:rPr sz="7000" b="1" i="1" dirty="0" err="1">
                <a:solidFill>
                  <a:schemeClr val="tx1"/>
                </a:solidFill>
                <a:latin typeface="Century Schoolbook" pitchFamily="18"/>
              </a:rPr>
              <a:t>benedíctum</a:t>
            </a:r>
            <a:r>
              <a:rPr sz="7000" b="1" i="1" dirty="0">
                <a:solidFill>
                  <a:schemeClr val="tx1"/>
                </a:solidFill>
                <a:latin typeface="Century Schoolbook" pitchFamily="18"/>
              </a:rPr>
              <a:t> </a:t>
            </a:r>
            <a:r>
              <a:rPr sz="7000" b="1" i="1" dirty="0" err="1">
                <a:solidFill>
                  <a:schemeClr val="tx1"/>
                </a:solidFill>
                <a:latin typeface="Century Schoolbook" pitchFamily="18"/>
              </a:rPr>
              <a:t>frúctum</a:t>
            </a:r>
            <a:r>
              <a:rPr sz="7000" b="1" i="1" dirty="0">
                <a:solidFill>
                  <a:schemeClr val="tx1"/>
                </a:solidFill>
                <a:latin typeface="Century Schoolbook" pitchFamily="18"/>
              </a:rPr>
              <a:t> </a:t>
            </a:r>
            <a:r>
              <a:rPr sz="7000" b="1" i="1" dirty="0" err="1">
                <a:solidFill>
                  <a:schemeClr val="tx1"/>
                </a:solidFill>
                <a:latin typeface="Century Schoolbook" pitchFamily="18"/>
              </a:rPr>
              <a:t>véntris</a:t>
            </a:r>
            <a:r>
              <a:rPr sz="7000" b="1" i="1" dirty="0">
                <a:solidFill>
                  <a:schemeClr val="tx1"/>
                </a:solidFill>
                <a:latin typeface="Century Schoolbook" pitchFamily="18"/>
              </a:rPr>
              <a:t> </a:t>
            </a:r>
            <a:r>
              <a:rPr sz="7000" b="1" i="1" dirty="0" err="1">
                <a:solidFill>
                  <a:schemeClr val="tx1"/>
                </a:solidFill>
                <a:latin typeface="Century Schoolbook" pitchFamily="18"/>
              </a:rPr>
              <a:t>túi</a:t>
            </a:r>
            <a:r>
              <a:rPr sz="7000" b="1" i="1" dirty="0">
                <a:solidFill>
                  <a:schemeClr val="tx1"/>
                </a:solidFill>
                <a:latin typeface="Century Schoolbook" pitchFamily="18"/>
              </a:rPr>
              <a:t>,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sz="7000" b="1" i="1" dirty="0" err="1">
                <a:solidFill>
                  <a:schemeClr val="tx1"/>
                </a:solidFill>
                <a:latin typeface="Century Schoolbook" pitchFamily="18"/>
              </a:rPr>
              <a:t>nóbis</a:t>
            </a:r>
            <a:r>
              <a:rPr sz="7000" b="1" i="1" dirty="0">
                <a:solidFill>
                  <a:schemeClr val="tx1"/>
                </a:solidFill>
                <a:latin typeface="Century Schoolbook" pitchFamily="18"/>
              </a:rPr>
              <a:t> post hoc </a:t>
            </a:r>
            <a:r>
              <a:rPr sz="7000" b="1" i="1" dirty="0" err="1">
                <a:solidFill>
                  <a:schemeClr val="tx1"/>
                </a:solidFill>
                <a:latin typeface="Century Schoolbook" pitchFamily="18"/>
              </a:rPr>
              <a:t>exsílium</a:t>
            </a:r>
            <a:r>
              <a:rPr sz="7000" b="1" i="1" dirty="0">
                <a:solidFill>
                  <a:schemeClr val="tx1"/>
                </a:solidFill>
                <a:latin typeface="Century Schoolbook" pitchFamily="18"/>
              </a:rPr>
              <a:t> </a:t>
            </a:r>
            <a:r>
              <a:rPr sz="7000" b="1" i="1" dirty="0" err="1">
                <a:solidFill>
                  <a:schemeClr val="tx1"/>
                </a:solidFill>
                <a:latin typeface="Century Schoolbook" pitchFamily="18"/>
              </a:rPr>
              <a:t>osténde</a:t>
            </a:r>
            <a:r>
              <a:rPr sz="7000" b="1" i="1" dirty="0">
                <a:solidFill>
                  <a:schemeClr val="tx1"/>
                </a:solidFill>
                <a:latin typeface="Century Schoolbook" pitchFamily="18"/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sz="7000" b="1" i="1" dirty="0">
                <a:solidFill>
                  <a:schemeClr val="tx1"/>
                </a:solidFill>
                <a:latin typeface="Century Schoolbook" pitchFamily="18"/>
              </a:rPr>
              <a:t>O </a:t>
            </a:r>
            <a:r>
              <a:rPr sz="7000" b="1" i="1" dirty="0" err="1">
                <a:solidFill>
                  <a:schemeClr val="tx1"/>
                </a:solidFill>
                <a:latin typeface="Century Schoolbook" pitchFamily="18"/>
              </a:rPr>
              <a:t>clémens</a:t>
            </a:r>
            <a:r>
              <a:rPr sz="7000" b="1" i="1" dirty="0">
                <a:solidFill>
                  <a:schemeClr val="tx1"/>
                </a:solidFill>
                <a:latin typeface="Century Schoolbook" pitchFamily="18"/>
              </a:rPr>
              <a:t>, O </a:t>
            </a:r>
            <a:r>
              <a:rPr sz="7000" b="1" i="1" dirty="0" err="1">
                <a:solidFill>
                  <a:schemeClr val="tx1"/>
                </a:solidFill>
                <a:latin typeface="Century Schoolbook" pitchFamily="18"/>
              </a:rPr>
              <a:t>pía</a:t>
            </a:r>
            <a:r>
              <a:rPr sz="7000" b="1" i="1" dirty="0">
                <a:solidFill>
                  <a:schemeClr val="tx1"/>
                </a:solidFill>
                <a:latin typeface="Century Schoolbook" pitchFamily="18"/>
              </a:rPr>
              <a:t>, O </a:t>
            </a:r>
            <a:r>
              <a:rPr sz="7000" b="1" i="1" dirty="0" err="1">
                <a:solidFill>
                  <a:schemeClr val="tx1"/>
                </a:solidFill>
                <a:latin typeface="Century Schoolbook" pitchFamily="18"/>
              </a:rPr>
              <a:t>dúlcis</a:t>
            </a:r>
            <a:r>
              <a:rPr sz="7000" b="1" i="1" dirty="0">
                <a:solidFill>
                  <a:schemeClr val="tx1"/>
                </a:solidFill>
                <a:latin typeface="Century Schoolbook" pitchFamily="18"/>
              </a:rPr>
              <a:t> </a:t>
            </a:r>
            <a:r>
              <a:rPr sz="7000" b="1" i="1" dirty="0" err="1">
                <a:solidFill>
                  <a:schemeClr val="tx1"/>
                </a:solidFill>
                <a:latin typeface="Century Schoolbook" pitchFamily="18"/>
              </a:rPr>
              <a:t>Vírgo</a:t>
            </a:r>
            <a:r>
              <a:rPr sz="7000" b="1" i="1" dirty="0">
                <a:solidFill>
                  <a:schemeClr val="tx1"/>
                </a:solidFill>
                <a:latin typeface="Century Schoolbook" pitchFamily="18"/>
              </a:rPr>
              <a:t> María.</a:t>
            </a:r>
          </a:p>
        </p:txBody>
      </p:sp>
    </p:spTree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4">
            <a:extLst>
              <a:ext uri="{FF2B5EF4-FFF2-40B4-BE49-F238E27FC236}">
                <a16:creationId xmlns:a16="http://schemas.microsoft.com/office/drawing/2014/main" id="{21283724-A517-0E46-619F-7F64FFE20A6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rgbClr val="000000"/>
          </a:solidFill>
        </p:spPr>
        <p:txBody>
          <a:bodyPr anchor="t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>
            <a:extLst>
              <a:ext uri="{FF2B5EF4-FFF2-40B4-BE49-F238E27FC236}">
                <a16:creationId xmlns:a16="http://schemas.microsoft.com/office/drawing/2014/main" id="{C719F4BF-70B7-AF6C-EA0D-D10D8968A8D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256562" cy="1646276"/>
          </a:xfrm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00" b="1" u="sng">
                <a:solidFill>
                  <a:srgbClr val="000000"/>
                </a:solidFill>
                <a:latin typeface="Century Schoolbook" pitchFamily="18"/>
              </a:rPr>
              <a:t>SORTIE</a:t>
            </a:r>
          </a:p>
        </p:txBody>
      </p:sp>
      <p:sp>
        <p:nvSpPr>
          <p:cNvPr id="3" name="Sous-titre 4">
            <a:extLst>
              <a:ext uri="{FF2B5EF4-FFF2-40B4-BE49-F238E27FC236}">
                <a16:creationId xmlns:a16="http://schemas.microsoft.com/office/drawing/2014/main" id="{35417942-86EA-2D04-9228-B8A2F1C1D5D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0" y="3402720"/>
            <a:ext cx="12192115" cy="3455279"/>
          </a:xfrm>
        </p:spPr>
        <p:txBody>
          <a:bodyPr anchor="ctr" anchorCtr="1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CRIEZ DE JOIE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CHRIST EST RESSUSCITÉ</a:t>
            </a:r>
          </a:p>
        </p:txBody>
      </p:sp>
    </p:spTree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43D2F0E1-5036-13BA-9646-2DA7E9194D7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>
            <a:normAutofit lnSpcReduction="10000"/>
          </a:bodyPr>
          <a:lstStyle/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000" b="1" i="1" u="sng" dirty="0">
                <a:solidFill>
                  <a:srgbClr val="000000"/>
                </a:solidFill>
                <a:latin typeface="Century Schoolbook" pitchFamily="18"/>
              </a:rPr>
              <a:t>Refrain: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Criez de joie, 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Christ est ressuscité !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Il est vivant, comme 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il l’avait promis.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Alléluia, Christ est ressuscité !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Il nous ouvre la vie !</a:t>
            </a:r>
          </a:p>
        </p:txBody>
      </p:sp>
    </p:spTree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89B62146-04AD-8F72-BBDE-C10F838B13D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/>
          <a:lstStyle/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000" b="1" dirty="0">
                <a:solidFill>
                  <a:srgbClr val="000000"/>
                </a:solidFill>
                <a:latin typeface="Century Schoolbook" pitchFamily="18"/>
              </a:rPr>
              <a:t>1. 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Au milieu de notre nuit,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La lumière a resplendi.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La Vie a détruit la mort,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Christ ressuscité !</a:t>
            </a:r>
          </a:p>
        </p:txBody>
      </p:sp>
    </p:spTree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41969A76-AE90-09D6-51E7-3D64BE7F86A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>
            <a:normAutofit lnSpcReduction="10000"/>
          </a:bodyPr>
          <a:lstStyle/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000" b="1" i="1" u="sng" dirty="0">
                <a:solidFill>
                  <a:srgbClr val="000000"/>
                </a:solidFill>
                <a:latin typeface="Century Schoolbook" pitchFamily="18"/>
              </a:rPr>
              <a:t>Refrain: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Criez de joie, 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Christ est ressuscité !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Il est vivant, comme 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il l’avait promis.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Alléluia, Christ est ressuscité !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Il nous ouvre la vie !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>
            <a:extLst>
              <a:ext uri="{FF2B5EF4-FFF2-40B4-BE49-F238E27FC236}">
                <a16:creationId xmlns:a16="http://schemas.microsoft.com/office/drawing/2014/main" id="{AD006BBA-C3D6-25EC-56EA-A3FD6387691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256562" cy="1646276"/>
          </a:xfrm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00" b="1" u="sng">
                <a:solidFill>
                  <a:srgbClr val="000000"/>
                </a:solidFill>
                <a:latin typeface="Century Schoolbook" pitchFamily="18"/>
              </a:rPr>
              <a:t>KYRIE</a:t>
            </a:r>
          </a:p>
        </p:txBody>
      </p:sp>
      <p:sp>
        <p:nvSpPr>
          <p:cNvPr id="3" name="Sous-titre 4">
            <a:extLst>
              <a:ext uri="{FF2B5EF4-FFF2-40B4-BE49-F238E27FC236}">
                <a16:creationId xmlns:a16="http://schemas.microsoft.com/office/drawing/2014/main" id="{5973BB90-220F-AB52-BE7C-B2D121E91BB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0" y="3402720"/>
            <a:ext cx="12192115" cy="3455279"/>
          </a:xfrm>
        </p:spPr>
        <p:txBody>
          <a:bodyPr anchor="ctr" anchorCtr="1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MESSE POUR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LA GLOIRE DE DIEU</a:t>
            </a:r>
          </a:p>
        </p:txBody>
      </p:sp>
    </p:spTree>
  </p:cSld>
  <p:clrMapOvr>
    <a:masterClrMapping/>
  </p:clrMapOvr>
  <p:transition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BD2053C2-C404-C123-AE1C-4C491941367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/>
          <a:lstStyle/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000" b="1" dirty="0">
                <a:solidFill>
                  <a:srgbClr val="000000"/>
                </a:solidFill>
                <a:latin typeface="Century Schoolbook" pitchFamily="18"/>
              </a:rPr>
              <a:t>2. 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Vous les anges, louez-le,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Exultez depuis les cieux !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Tous les vivants louez Dieu !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Christ ressuscité !</a:t>
            </a:r>
          </a:p>
        </p:txBody>
      </p:sp>
    </p:spTree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8D2313C4-424C-9CD3-B44C-1F99DC6A21D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>
            <a:normAutofit lnSpcReduction="10000"/>
          </a:bodyPr>
          <a:lstStyle/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000" b="1" i="1" u="sng" dirty="0">
                <a:solidFill>
                  <a:srgbClr val="000000"/>
                </a:solidFill>
                <a:latin typeface="Century Schoolbook" pitchFamily="18"/>
              </a:rPr>
              <a:t>Refrain: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Criez de joie, 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Christ est ressuscité !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Il est vivant, comme 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il l’avait promis.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Alléluia, Christ est ressuscité !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Il nous ouvre la vie !</a:t>
            </a:r>
          </a:p>
        </p:txBody>
      </p:sp>
    </p:spTree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D7733B3D-A0E8-7625-39E7-F44266A7478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/>
          <a:lstStyle/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000" b="1" dirty="0">
                <a:solidFill>
                  <a:srgbClr val="000000"/>
                </a:solidFill>
                <a:latin typeface="Century Schoolbook" pitchFamily="18"/>
              </a:rPr>
              <a:t>3. 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Louez Dieu dans sa grandeur,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Louez Dieu, notre Sauveur !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Sans fin louez le Seigneur !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Christ ressuscité !</a:t>
            </a:r>
          </a:p>
        </p:txBody>
      </p:sp>
    </p:spTree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416FD048-6A1E-142E-DFF3-38E6B846830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>
            <a:normAutofit lnSpcReduction="10000"/>
          </a:bodyPr>
          <a:lstStyle/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000" b="1" i="1" u="sng" dirty="0">
                <a:solidFill>
                  <a:srgbClr val="000000"/>
                </a:solidFill>
                <a:latin typeface="Century Schoolbook" pitchFamily="18"/>
              </a:rPr>
              <a:t>Refrain: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Criez de joie, 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Christ est ressuscité !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Il est vivant, comme 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il l’avait promis.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Alléluia, Christ est ressuscité !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Il nous ouvre la vie !</a:t>
            </a:r>
          </a:p>
        </p:txBody>
      </p:sp>
    </p:spTree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BE97E845-18FC-60BA-2B79-B7ED23DD6D0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/>
          <a:lstStyle/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000" b="1" dirty="0">
                <a:solidFill>
                  <a:srgbClr val="000000"/>
                </a:solidFill>
                <a:latin typeface="Century Schoolbook" pitchFamily="18"/>
              </a:rPr>
              <a:t>4. 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Accueillez en votre cœur,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Jésus-Christ, l’Agneau vainqueur !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Il est le Chemin, la Vie,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Christ ressuscité !</a:t>
            </a:r>
          </a:p>
        </p:txBody>
      </p:sp>
    </p:spTree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C5AACCCD-6839-6C5F-7576-DD5753CFD30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>
            <a:normAutofit lnSpcReduction="10000"/>
          </a:bodyPr>
          <a:lstStyle/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000" b="1" i="1" u="sng" dirty="0">
                <a:solidFill>
                  <a:srgbClr val="000000"/>
                </a:solidFill>
                <a:latin typeface="Century Schoolbook" pitchFamily="18"/>
              </a:rPr>
              <a:t>Refrain: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Criez de joie, 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Christ est ressuscité !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Il est vivant, comme 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il l’avait promis.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Alléluia, Christ est ressuscité !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Il nous ouvre la vie !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1">
            <a:extLst>
              <a:ext uri="{FF2B5EF4-FFF2-40B4-BE49-F238E27FC236}">
                <a16:creationId xmlns:a16="http://schemas.microsoft.com/office/drawing/2014/main" id="{B7387B40-2335-0573-F592-68898D45653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/>
          <a:lstStyle/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Seigneur, prends pitié</a:t>
            </a:r>
            <a:br>
              <a:rPr sz="6000" b="1" i="1" dirty="0">
                <a:solidFill>
                  <a:srgbClr val="000000"/>
                </a:solidFill>
                <a:latin typeface="Century Schoolbook" pitchFamily="18"/>
              </a:rPr>
            </a:b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(x2)</a:t>
            </a:r>
            <a:br>
              <a:rPr sz="6000" b="1" i="1" dirty="0">
                <a:solidFill>
                  <a:srgbClr val="000000"/>
                </a:solidFill>
                <a:latin typeface="Century Schoolbook" pitchFamily="18"/>
              </a:rPr>
            </a:b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Ô Christ, prends pitié</a:t>
            </a:r>
            <a:br>
              <a:rPr sz="6000" b="1" i="1" dirty="0">
                <a:solidFill>
                  <a:srgbClr val="000000"/>
                </a:solidFill>
                <a:latin typeface="Century Schoolbook" pitchFamily="18"/>
              </a:rPr>
            </a:b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(x2)</a:t>
            </a:r>
            <a:br>
              <a:rPr sz="6000" b="1" i="1" dirty="0">
                <a:solidFill>
                  <a:srgbClr val="000000"/>
                </a:solidFill>
                <a:latin typeface="Century Schoolbook" pitchFamily="18"/>
              </a:rPr>
            </a:b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Seigneur, prends pitié</a:t>
            </a:r>
            <a:br>
              <a:rPr sz="6000" b="1" i="1" dirty="0">
                <a:solidFill>
                  <a:srgbClr val="000000"/>
                </a:solidFill>
                <a:latin typeface="Century Schoolbook" pitchFamily="18"/>
              </a:rPr>
            </a:b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(x2)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5">
            <a:extLst>
              <a:ext uri="{FF2B5EF4-FFF2-40B4-BE49-F238E27FC236}">
                <a16:creationId xmlns:a16="http://schemas.microsoft.com/office/drawing/2014/main" id="{55FBFA15-81BF-347E-0925-75DEDF9F9D5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rgbClr val="000000"/>
          </a:solidFill>
        </p:spPr>
        <p:txBody>
          <a:bodyPr anchor="t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6">
            <a:extLst>
              <a:ext uri="{FF2B5EF4-FFF2-40B4-BE49-F238E27FC236}">
                <a16:creationId xmlns:a16="http://schemas.microsoft.com/office/drawing/2014/main" id="{2211D415-28AE-06A6-DA01-00CD807A8FC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256562" cy="1646276"/>
          </a:xfrm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00" b="1" u="sng">
                <a:solidFill>
                  <a:srgbClr val="000000"/>
                </a:solidFill>
                <a:latin typeface="Century Schoolbook" pitchFamily="18"/>
              </a:rPr>
              <a:t>GLORIA</a:t>
            </a:r>
          </a:p>
        </p:txBody>
      </p:sp>
      <p:sp>
        <p:nvSpPr>
          <p:cNvPr id="3" name="Sous-titre 1">
            <a:extLst>
              <a:ext uri="{FF2B5EF4-FFF2-40B4-BE49-F238E27FC236}">
                <a16:creationId xmlns:a16="http://schemas.microsoft.com/office/drawing/2014/main" id="{89F1EB44-0ECE-DE6F-9C82-56F35AA0CFB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0" y="3402720"/>
            <a:ext cx="12192115" cy="3455279"/>
          </a:xfrm>
        </p:spPr>
        <p:txBody>
          <a:bodyPr anchor="ctr" anchorCtr="1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MESSE POUR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LA GLOIRE DE DIEU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A09B6419-10BC-73A4-DC53-A903A1B949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/>
          <a:lstStyle/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000" b="1" i="1" u="sng" dirty="0">
                <a:solidFill>
                  <a:srgbClr val="000000"/>
                </a:solidFill>
                <a:latin typeface="Century Schoolbook" pitchFamily="18"/>
              </a:rPr>
              <a:t>Refrain: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Gloire à Dieu dans les cieux ! Paix aux hommes qu’il aime.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70A50F62-6083-2867-E6F1-19976CC86C0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/>
          <a:lstStyle/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000" b="1" dirty="0">
                <a:solidFill>
                  <a:srgbClr val="000000"/>
                </a:solidFill>
                <a:latin typeface="Century Schoolbook" pitchFamily="18"/>
              </a:rPr>
              <a:t>1.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Nous te bénissons, nous glorifions, pour tant de merveilles.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5F14FF84-4D74-7924-5C1A-AC63C5E3E9E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/>
          <a:lstStyle/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000" b="1" dirty="0">
                <a:solidFill>
                  <a:srgbClr val="000000"/>
                </a:solidFill>
                <a:latin typeface="Century Schoolbook" pitchFamily="18"/>
              </a:rPr>
              <a:t>2.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5600" b="1" dirty="0">
                <a:solidFill>
                  <a:srgbClr val="000000"/>
                </a:solidFill>
                <a:latin typeface="Century Schoolbook" pitchFamily="18"/>
              </a:rPr>
              <a:t>Seigneur, Dieu très haut,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5600" b="1" dirty="0">
                <a:solidFill>
                  <a:srgbClr val="000000"/>
                </a:solidFill>
                <a:latin typeface="Century Schoolbook" pitchFamily="18"/>
              </a:rPr>
              <a:t>Père tout-puissant,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5600" b="1" dirty="0">
                <a:solidFill>
                  <a:srgbClr val="000000"/>
                </a:solidFill>
                <a:latin typeface="Century Schoolbook" pitchFamily="18"/>
              </a:rPr>
              <a:t>Reçois nos louanges.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3C8F2EA4-51B7-85B0-3C2C-A3103B2816C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/>
          <a:lstStyle/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000" b="1" dirty="0">
                <a:solidFill>
                  <a:srgbClr val="000000"/>
                </a:solidFill>
                <a:latin typeface="Century Schoolbook" pitchFamily="18"/>
              </a:rPr>
              <a:t>3.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5600" b="1" dirty="0">
                <a:solidFill>
                  <a:srgbClr val="000000"/>
                </a:solidFill>
                <a:latin typeface="Century Schoolbook" pitchFamily="18"/>
              </a:rPr>
              <a:t>Jésus, Fils de Dieu,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5600" b="1" dirty="0">
                <a:solidFill>
                  <a:srgbClr val="000000"/>
                </a:solidFill>
                <a:latin typeface="Century Schoolbook" pitchFamily="18"/>
              </a:rPr>
              <a:t>Prends pitié de nous,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5600" b="1" dirty="0">
                <a:solidFill>
                  <a:srgbClr val="000000"/>
                </a:solidFill>
                <a:latin typeface="Century Schoolbook" pitchFamily="18"/>
              </a:rPr>
              <a:t>Entends nos prières.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>
            <a:extLst>
              <a:ext uri="{FF2B5EF4-FFF2-40B4-BE49-F238E27FC236}">
                <a16:creationId xmlns:a16="http://schemas.microsoft.com/office/drawing/2014/main" id="{742EFA3E-B924-62F4-D2CD-EDB235E04B0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256562" cy="1646276"/>
          </a:xfrm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00" b="1" u="sng">
                <a:solidFill>
                  <a:srgbClr val="000000"/>
                </a:solidFill>
                <a:latin typeface="Century Schoolbook" pitchFamily="18"/>
              </a:rPr>
              <a:t>ENTRÉE</a:t>
            </a:r>
          </a:p>
        </p:txBody>
      </p:sp>
      <p:sp>
        <p:nvSpPr>
          <p:cNvPr id="3" name="Sous-titre 4">
            <a:extLst>
              <a:ext uri="{FF2B5EF4-FFF2-40B4-BE49-F238E27FC236}">
                <a16:creationId xmlns:a16="http://schemas.microsoft.com/office/drawing/2014/main" id="{BB989D79-954F-AAB4-C88A-84AE6FC9A74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0" y="3402720"/>
            <a:ext cx="12192115" cy="3455279"/>
          </a:xfrm>
        </p:spPr>
        <p:txBody>
          <a:bodyPr anchor="ctr" anchorCtr="1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SI NOUS NOUS AIMONS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LES UNS LES AUTRES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C31A8C5E-9798-8378-F54B-889FF2FC5AC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/>
          <a:lstStyle/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4.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Toi, l'Agneau de Dieu,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Tu prends nos péchés,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Toi le Fils du Père.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04386341-F857-4AAB-FDB8-C5CBE8BBECB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/>
          <a:lstStyle/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000" b="1" dirty="0">
                <a:solidFill>
                  <a:srgbClr val="000000"/>
                </a:solidFill>
                <a:latin typeface="Century Schoolbook" pitchFamily="18"/>
              </a:rPr>
              <a:t>5.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5600" b="1" dirty="0">
                <a:solidFill>
                  <a:srgbClr val="000000"/>
                </a:solidFill>
                <a:latin typeface="Century Schoolbook" pitchFamily="18"/>
              </a:rPr>
              <a:t>Toi seul es Seigneur,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5600" b="1" dirty="0">
                <a:solidFill>
                  <a:srgbClr val="000000"/>
                </a:solidFill>
                <a:latin typeface="Century Schoolbook" pitchFamily="18"/>
              </a:rPr>
              <a:t>Dans le Saint-Esprit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5600" b="1" dirty="0">
                <a:solidFill>
                  <a:srgbClr val="000000"/>
                </a:solidFill>
                <a:latin typeface="Century Schoolbook" pitchFamily="18"/>
              </a:rPr>
              <a:t>Avec Dieu le Père. 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D40B8FD3-1413-FBC1-652D-09A390DF1B2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/>
          <a:lstStyle/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000" b="1" i="1" u="sng" dirty="0">
                <a:solidFill>
                  <a:srgbClr val="000000"/>
                </a:solidFill>
                <a:latin typeface="Century Schoolbook" pitchFamily="18"/>
              </a:rPr>
              <a:t>Refrain: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Gloire à Dieu dans les cieux ! Paix aux hommes qu’il aime.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FB3441-68D8-A086-67D6-D670BAE01AB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rgbClr val="000000"/>
          </a:solidFill>
        </p:spPr>
        <p:txBody>
          <a:bodyPr anchor="t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>
            <a:extLst>
              <a:ext uri="{FF2B5EF4-FFF2-40B4-BE49-F238E27FC236}">
                <a16:creationId xmlns:a16="http://schemas.microsoft.com/office/drawing/2014/main" id="{94F961CC-D635-FF84-F454-AEA90542822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115" cy="3305876"/>
          </a:xfrm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00" b="1" u="sng" dirty="0">
                <a:solidFill>
                  <a:srgbClr val="000000"/>
                </a:solidFill>
                <a:latin typeface="Century Schoolbook" pitchFamily="18"/>
              </a:rPr>
              <a:t>1</a:t>
            </a:r>
            <a:r>
              <a:rPr sz="4000" b="1" u="sng" baseline="30000" dirty="0">
                <a:solidFill>
                  <a:srgbClr val="000000"/>
                </a:solidFill>
                <a:latin typeface="Century Schoolbook" pitchFamily="18"/>
              </a:rPr>
              <a:t>ère</a:t>
            </a:r>
            <a:r>
              <a:rPr sz="4000" b="1" u="sng" dirty="0">
                <a:solidFill>
                  <a:srgbClr val="000000"/>
                </a:solidFill>
                <a:latin typeface="Century Schoolbook" pitchFamily="18"/>
              </a:rPr>
              <a:t> LECTURE</a:t>
            </a:r>
            <a:br>
              <a:rPr sz="8000" b="1" u="sng" dirty="0">
                <a:solidFill>
                  <a:srgbClr val="000000"/>
                </a:solidFill>
                <a:latin typeface="Century Schoolbook" pitchFamily="18"/>
              </a:rPr>
            </a:b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ACTES DES APÔTRES</a:t>
            </a:r>
            <a:br>
              <a:rPr sz="6000" b="1" dirty="0">
                <a:solidFill>
                  <a:srgbClr val="000000"/>
                </a:solidFill>
                <a:latin typeface="Century Schoolbook" pitchFamily="18"/>
              </a:rPr>
            </a:b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14, 21b-27</a:t>
            </a:r>
          </a:p>
        </p:txBody>
      </p:sp>
      <p:sp>
        <p:nvSpPr>
          <p:cNvPr id="3" name="Sous-titre 4">
            <a:extLst>
              <a:ext uri="{FF2B5EF4-FFF2-40B4-BE49-F238E27FC236}">
                <a16:creationId xmlns:a16="http://schemas.microsoft.com/office/drawing/2014/main" id="{98B08D40-C2B2-257E-866D-C287705FE78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0" y="5284079"/>
            <a:ext cx="12192115" cy="1573920"/>
          </a:xfrm>
        </p:spPr>
        <p:txBody>
          <a:bodyPr anchor="ctr" anchorCtr="1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000" b="1" i="1" dirty="0">
                <a:solidFill>
                  <a:srgbClr val="000000"/>
                </a:solidFill>
                <a:latin typeface="Century Schoolbook" pitchFamily="18"/>
              </a:rPr>
              <a:t>«  Ayant réuni l’Église, ils rapportèrent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sz="3000" b="1" i="1" dirty="0">
                <a:solidFill>
                  <a:srgbClr val="000000"/>
                </a:solidFill>
                <a:latin typeface="Century Schoolbook" pitchFamily="18"/>
              </a:rPr>
              <a:t>tout ce que Dieu avait fait avec eux»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7">
            <a:extLst>
              <a:ext uri="{FF2B5EF4-FFF2-40B4-BE49-F238E27FC236}">
                <a16:creationId xmlns:a16="http://schemas.microsoft.com/office/drawing/2014/main" id="{EEB8E020-4C9B-2FA1-2FE3-800C54DF396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rgbClr val="000000"/>
          </a:solidFill>
        </p:spPr>
        <p:txBody>
          <a:bodyPr anchor="t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>
            <a:extLst>
              <a:ext uri="{FF2B5EF4-FFF2-40B4-BE49-F238E27FC236}">
                <a16:creationId xmlns:a16="http://schemas.microsoft.com/office/drawing/2014/main" id="{380DD120-8F8F-61E0-EC07-D0E9921C8F4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256562" cy="1646276"/>
          </a:xfrm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00" b="1" u="sng">
                <a:solidFill>
                  <a:srgbClr val="000000"/>
                </a:solidFill>
                <a:latin typeface="Century Schoolbook" pitchFamily="18"/>
              </a:rPr>
              <a:t>MÉDITATION</a:t>
            </a:r>
          </a:p>
        </p:txBody>
      </p:sp>
      <p:sp>
        <p:nvSpPr>
          <p:cNvPr id="3" name="Sous-titre 4">
            <a:extLst>
              <a:ext uri="{FF2B5EF4-FFF2-40B4-BE49-F238E27FC236}">
                <a16:creationId xmlns:a16="http://schemas.microsoft.com/office/drawing/2014/main" id="{6CE36B76-0EF0-F56A-03A1-C991323A7E8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0" y="3402720"/>
            <a:ext cx="12192115" cy="3455279"/>
          </a:xfrm>
        </p:spPr>
        <p:txBody>
          <a:bodyPr anchor="ctr" anchorCtr="1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PSAUME 144 (145)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49C4B161-F4A7-52A1-59DD-AA4C5108882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/>
          <a:lstStyle/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000" b="1" i="1" u="sng" dirty="0">
                <a:solidFill>
                  <a:srgbClr val="000000"/>
                </a:solidFill>
                <a:latin typeface="Century Schoolbook" pitchFamily="18"/>
              </a:rPr>
              <a:t>Refrain: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Mon Dieu, mon Roi, 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je bénirai ton nom 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toujours et à jamais !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5">
            <a:extLst>
              <a:ext uri="{FF2B5EF4-FFF2-40B4-BE49-F238E27FC236}">
                <a16:creationId xmlns:a16="http://schemas.microsoft.com/office/drawing/2014/main" id="{BECC8D52-1DC4-96BA-B5B9-932911F932D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>
            <a:normAutofit fontScale="92500"/>
          </a:bodyPr>
          <a:lstStyle/>
          <a:p>
            <a:pPr marL="0" indent="0" algn="ctr" eaLnBrk="1" fontAlgn="auto">
              <a:spcBef>
                <a:spcPts val="2655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5600" b="1" dirty="0">
                <a:solidFill>
                  <a:srgbClr val="000000"/>
                </a:solidFill>
                <a:latin typeface="Century Schoolbook" pitchFamily="18"/>
              </a:rPr>
              <a:t>Le Seigneur est tendr</a:t>
            </a:r>
            <a:r>
              <a:rPr sz="5600" b="1" u="sng" dirty="0">
                <a:solidFill>
                  <a:srgbClr val="000000"/>
                </a:solidFill>
                <a:latin typeface="Century Schoolbook" pitchFamily="18"/>
              </a:rPr>
              <a:t>e</a:t>
            </a:r>
            <a:r>
              <a:rPr sz="5600" b="1" dirty="0">
                <a:solidFill>
                  <a:srgbClr val="000000"/>
                </a:solidFill>
                <a:latin typeface="Century Schoolbook" pitchFamily="18"/>
              </a:rPr>
              <a:t>sse et pitié, </a:t>
            </a:r>
          </a:p>
          <a:p>
            <a:pPr marL="0" indent="0" algn="ctr" eaLnBrk="1" fontAlgn="auto">
              <a:spcBef>
                <a:spcPts val="2655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5600" b="1" dirty="0">
                <a:solidFill>
                  <a:srgbClr val="000000"/>
                </a:solidFill>
                <a:latin typeface="Century Schoolbook" pitchFamily="18"/>
              </a:rPr>
              <a:t>Lent à la col</a:t>
            </a:r>
            <a:r>
              <a:rPr sz="5600" b="1" u="sng" dirty="0">
                <a:solidFill>
                  <a:srgbClr val="000000"/>
                </a:solidFill>
                <a:latin typeface="Century Schoolbook" pitchFamily="18"/>
              </a:rPr>
              <a:t>è</a:t>
            </a:r>
            <a:r>
              <a:rPr sz="5600" b="1" dirty="0">
                <a:solidFill>
                  <a:srgbClr val="000000"/>
                </a:solidFill>
                <a:latin typeface="Century Schoolbook" pitchFamily="18"/>
              </a:rPr>
              <a:t>re et plein d’amour ; </a:t>
            </a:r>
          </a:p>
          <a:p>
            <a:pPr marL="0" indent="0" algn="ctr" eaLnBrk="1" fontAlgn="auto">
              <a:spcBef>
                <a:spcPts val="2655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5600" b="1" dirty="0">
                <a:solidFill>
                  <a:srgbClr val="000000"/>
                </a:solidFill>
                <a:latin typeface="Century Schoolbook" pitchFamily="18"/>
              </a:rPr>
              <a:t>La bonté du Seigne</a:t>
            </a:r>
            <a:r>
              <a:rPr sz="5600" b="1" u="sng" dirty="0">
                <a:solidFill>
                  <a:srgbClr val="000000"/>
                </a:solidFill>
                <a:latin typeface="Century Schoolbook" pitchFamily="18"/>
              </a:rPr>
              <a:t>u</a:t>
            </a:r>
            <a:r>
              <a:rPr sz="5600" b="1" dirty="0">
                <a:solidFill>
                  <a:srgbClr val="000000"/>
                </a:solidFill>
                <a:latin typeface="Century Schoolbook" pitchFamily="18"/>
              </a:rPr>
              <a:t>r est pour tous, </a:t>
            </a:r>
          </a:p>
          <a:p>
            <a:pPr marL="0" indent="0" algn="ctr" eaLnBrk="1" fontAlgn="auto">
              <a:spcBef>
                <a:spcPts val="2655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5600" b="1" dirty="0">
                <a:solidFill>
                  <a:srgbClr val="000000"/>
                </a:solidFill>
                <a:latin typeface="Century Schoolbook" pitchFamily="18"/>
              </a:rPr>
              <a:t>Sa tendresse, pour to</a:t>
            </a:r>
            <a:r>
              <a:rPr sz="5600" b="1" u="sng" dirty="0">
                <a:solidFill>
                  <a:srgbClr val="000000"/>
                </a:solidFill>
                <a:latin typeface="Century Schoolbook" pitchFamily="18"/>
              </a:rPr>
              <a:t>u</a:t>
            </a:r>
            <a:r>
              <a:rPr sz="5600" b="1" dirty="0">
                <a:solidFill>
                  <a:srgbClr val="000000"/>
                </a:solidFill>
                <a:latin typeface="Century Schoolbook" pitchFamily="18"/>
              </a:rPr>
              <a:t>tes ses œuvres.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066CF049-4BBE-1210-EC55-044F2208020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/>
          <a:lstStyle/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000" b="1" i="1" u="sng" dirty="0">
                <a:solidFill>
                  <a:srgbClr val="000000"/>
                </a:solidFill>
                <a:latin typeface="Century Schoolbook" pitchFamily="18"/>
              </a:rPr>
              <a:t>Refrain: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Mon Dieu, mon Roi, 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je bénirai ton nom 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toujours et à jamais !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41BB85F0-1DAC-21FE-74D1-88908C3D60A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/>
          <a:lstStyle/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000" b="1" dirty="0">
                <a:solidFill>
                  <a:srgbClr val="000000"/>
                </a:solidFill>
                <a:latin typeface="Century Schoolbook" pitchFamily="18"/>
              </a:rPr>
              <a:t>1.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5600" b="1" dirty="0">
                <a:solidFill>
                  <a:srgbClr val="000000"/>
                </a:solidFill>
                <a:latin typeface="Century Schoolbook" pitchFamily="18"/>
              </a:rPr>
              <a:t> </a:t>
            </a: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Si nous nous aimons les uns les autres, 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Alléluia, 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Nous verrons la gloire du Seigneur. 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6">
            <a:extLst>
              <a:ext uri="{FF2B5EF4-FFF2-40B4-BE49-F238E27FC236}">
                <a16:creationId xmlns:a16="http://schemas.microsoft.com/office/drawing/2014/main" id="{D7A93DBC-63F5-2EBD-5E97-CF4005184F1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/>
          <a:lstStyle/>
          <a:p>
            <a:pPr marL="0" indent="0" algn="ctr" eaLnBrk="1" fontAlgn="auto">
              <a:lnSpc>
                <a:spcPct val="90000"/>
              </a:lnSpc>
              <a:spcBef>
                <a:spcPts val="2655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5600" b="1" dirty="0">
                <a:solidFill>
                  <a:srgbClr val="000000"/>
                </a:solidFill>
                <a:latin typeface="Century Schoolbook" pitchFamily="18"/>
              </a:rPr>
              <a:t> Que tes œuvres, Seigne</a:t>
            </a:r>
            <a:r>
              <a:rPr sz="5600" b="1" u="sng" dirty="0">
                <a:solidFill>
                  <a:srgbClr val="000000"/>
                </a:solidFill>
                <a:latin typeface="Century Schoolbook" pitchFamily="18"/>
              </a:rPr>
              <a:t>u</a:t>
            </a:r>
            <a:r>
              <a:rPr sz="5600" b="1" dirty="0">
                <a:solidFill>
                  <a:srgbClr val="000000"/>
                </a:solidFill>
                <a:latin typeface="Century Schoolbook" pitchFamily="18"/>
              </a:rPr>
              <a:t>r, te rendent grâce </a:t>
            </a:r>
          </a:p>
          <a:p>
            <a:pPr marL="0" indent="0" algn="ctr" eaLnBrk="1" fontAlgn="auto">
              <a:lnSpc>
                <a:spcPct val="90000"/>
              </a:lnSpc>
              <a:spcBef>
                <a:spcPts val="2655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5600" b="1" dirty="0">
                <a:solidFill>
                  <a:srgbClr val="000000"/>
                </a:solidFill>
                <a:latin typeface="Century Schoolbook" pitchFamily="18"/>
              </a:rPr>
              <a:t>Et que tes fid</a:t>
            </a:r>
            <a:r>
              <a:rPr sz="5600" b="1" u="sng" dirty="0">
                <a:solidFill>
                  <a:srgbClr val="000000"/>
                </a:solidFill>
                <a:latin typeface="Century Schoolbook" pitchFamily="18"/>
              </a:rPr>
              <a:t>è</a:t>
            </a:r>
            <a:r>
              <a:rPr sz="5600" b="1" dirty="0">
                <a:solidFill>
                  <a:srgbClr val="000000"/>
                </a:solidFill>
                <a:latin typeface="Century Schoolbook" pitchFamily="18"/>
              </a:rPr>
              <a:t>les te bénissent ! </a:t>
            </a:r>
          </a:p>
          <a:p>
            <a:pPr marL="0" indent="0" algn="ctr" eaLnBrk="1" fontAlgn="auto">
              <a:lnSpc>
                <a:spcPct val="90000"/>
              </a:lnSpc>
              <a:spcBef>
                <a:spcPts val="2655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5600" b="1" dirty="0">
                <a:solidFill>
                  <a:srgbClr val="000000"/>
                </a:solidFill>
                <a:latin typeface="Century Schoolbook" pitchFamily="18"/>
              </a:rPr>
              <a:t>Ils diront la gl</a:t>
            </a:r>
            <a:r>
              <a:rPr sz="5600" b="1" u="sng" dirty="0">
                <a:solidFill>
                  <a:srgbClr val="000000"/>
                </a:solidFill>
                <a:latin typeface="Century Schoolbook" pitchFamily="18"/>
              </a:rPr>
              <a:t>o</a:t>
            </a:r>
            <a:r>
              <a:rPr sz="5600" b="1" dirty="0">
                <a:solidFill>
                  <a:srgbClr val="000000"/>
                </a:solidFill>
                <a:latin typeface="Century Schoolbook" pitchFamily="18"/>
              </a:rPr>
              <a:t>ire de ton règne, </a:t>
            </a:r>
          </a:p>
          <a:p>
            <a:pPr marL="0" indent="0" algn="ctr" eaLnBrk="1" fontAlgn="auto">
              <a:lnSpc>
                <a:spcPct val="90000"/>
              </a:lnSpc>
              <a:spcBef>
                <a:spcPts val="2655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5600" b="1" dirty="0">
                <a:solidFill>
                  <a:srgbClr val="000000"/>
                </a:solidFill>
                <a:latin typeface="Century Schoolbook" pitchFamily="18"/>
              </a:rPr>
              <a:t>Ils parler</a:t>
            </a:r>
            <a:r>
              <a:rPr sz="5600" b="1" u="sng" dirty="0">
                <a:solidFill>
                  <a:srgbClr val="000000"/>
                </a:solidFill>
                <a:latin typeface="Century Schoolbook" pitchFamily="18"/>
              </a:rPr>
              <a:t>o</a:t>
            </a:r>
            <a:r>
              <a:rPr sz="5600" b="1" dirty="0">
                <a:solidFill>
                  <a:srgbClr val="000000"/>
                </a:solidFill>
                <a:latin typeface="Century Schoolbook" pitchFamily="18"/>
              </a:rPr>
              <a:t>nt de tes exploits. 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959EDF8A-2D4D-BF15-07C8-C16994E6B5A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/>
          <a:lstStyle/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000" b="1" i="1" u="sng" dirty="0">
                <a:solidFill>
                  <a:srgbClr val="000000"/>
                </a:solidFill>
                <a:latin typeface="Century Schoolbook" pitchFamily="18"/>
              </a:rPr>
              <a:t>Refrain: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Mon Dieu, mon Roi, 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je bénirai ton nom 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toujours et à jamais !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7">
            <a:extLst>
              <a:ext uri="{FF2B5EF4-FFF2-40B4-BE49-F238E27FC236}">
                <a16:creationId xmlns:a16="http://schemas.microsoft.com/office/drawing/2014/main" id="{150EA7D7-9A1D-AB33-1665-4B6BF50373A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>
            <a:normAutofit fontScale="92500"/>
          </a:bodyPr>
          <a:lstStyle/>
          <a:p>
            <a:pPr marL="0" indent="0" algn="ctr" eaLnBrk="1" fontAlgn="auto">
              <a:spcBef>
                <a:spcPts val="2655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 Ils annonceront aux h</a:t>
            </a:r>
            <a:r>
              <a:rPr sz="6000" b="1" u="sng" dirty="0">
                <a:solidFill>
                  <a:srgbClr val="000000"/>
                </a:solidFill>
                <a:latin typeface="Century Schoolbook" pitchFamily="18"/>
              </a:rPr>
              <a:t>o</a:t>
            </a: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mmes tes exploits, </a:t>
            </a:r>
          </a:p>
          <a:p>
            <a:pPr marL="0" indent="0" algn="ctr" eaLnBrk="1" fontAlgn="auto">
              <a:spcBef>
                <a:spcPts val="2655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La gloire et l’écl</a:t>
            </a:r>
            <a:r>
              <a:rPr sz="6000" b="1" u="sng" dirty="0">
                <a:solidFill>
                  <a:srgbClr val="000000"/>
                </a:solidFill>
                <a:latin typeface="Century Schoolbook" pitchFamily="18"/>
              </a:rPr>
              <a:t>a</a:t>
            </a: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t de ton règne : </a:t>
            </a:r>
          </a:p>
          <a:p>
            <a:pPr marL="0" indent="0" algn="ctr" eaLnBrk="1" fontAlgn="auto">
              <a:spcBef>
                <a:spcPts val="2655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Ton règne, un r</a:t>
            </a:r>
            <a:r>
              <a:rPr sz="6000" b="1" u="sng" dirty="0">
                <a:solidFill>
                  <a:srgbClr val="000000"/>
                </a:solidFill>
                <a:latin typeface="Century Schoolbook" pitchFamily="18"/>
              </a:rPr>
              <a:t>è</a:t>
            </a: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gne éternel, </a:t>
            </a:r>
          </a:p>
          <a:p>
            <a:pPr marL="0" indent="0" algn="ctr" eaLnBrk="1" fontAlgn="auto">
              <a:spcBef>
                <a:spcPts val="2655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Ton empire, pour les </a:t>
            </a:r>
            <a:r>
              <a:rPr sz="6000" b="1" u="sng" dirty="0">
                <a:solidFill>
                  <a:srgbClr val="000000"/>
                </a:solidFill>
                <a:latin typeface="Century Schoolbook" pitchFamily="18"/>
              </a:rPr>
              <a:t>â</a:t>
            </a: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ges des âges.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67B9E88F-2C0E-549D-34DB-EB8CD5FFC6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/>
          <a:lstStyle/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000" b="1" i="1" u="sng" dirty="0">
                <a:solidFill>
                  <a:srgbClr val="000000"/>
                </a:solidFill>
                <a:latin typeface="Century Schoolbook" pitchFamily="18"/>
              </a:rPr>
              <a:t>Refrain: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Mon Dieu, mon Roi, 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je bénirai ton nom 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toujours et à jamais !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8">
            <a:extLst>
              <a:ext uri="{FF2B5EF4-FFF2-40B4-BE49-F238E27FC236}">
                <a16:creationId xmlns:a16="http://schemas.microsoft.com/office/drawing/2014/main" id="{6360F7CC-D728-961F-BE14-FC7DC67BC58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rgbClr val="000000"/>
          </a:solidFill>
        </p:spPr>
        <p:txBody>
          <a:bodyPr anchor="t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>
            <a:extLst>
              <a:ext uri="{FF2B5EF4-FFF2-40B4-BE49-F238E27FC236}">
                <a16:creationId xmlns:a16="http://schemas.microsoft.com/office/drawing/2014/main" id="{FF9A9AA7-7B6B-13E3-FF00-FA0E3465AA0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256562" cy="2092677"/>
          </a:xfrm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00" b="1" u="sng" dirty="0">
                <a:solidFill>
                  <a:srgbClr val="000000"/>
                </a:solidFill>
                <a:latin typeface="Century Schoolbook" pitchFamily="18"/>
              </a:rPr>
              <a:t>2</a:t>
            </a:r>
            <a:r>
              <a:rPr sz="4000" b="1" u="sng" baseline="30000" dirty="0">
                <a:solidFill>
                  <a:srgbClr val="000000"/>
                </a:solidFill>
                <a:latin typeface="Century Schoolbook" pitchFamily="18"/>
              </a:rPr>
              <a:t>ème</a:t>
            </a:r>
            <a:r>
              <a:rPr sz="4000" b="1" u="sng" dirty="0">
                <a:solidFill>
                  <a:srgbClr val="000000"/>
                </a:solidFill>
                <a:latin typeface="Century Schoolbook" pitchFamily="18"/>
              </a:rPr>
              <a:t> LECTURE</a:t>
            </a:r>
            <a:br>
              <a:rPr sz="8000" b="1" u="sng" dirty="0">
                <a:solidFill>
                  <a:srgbClr val="000000"/>
                </a:solidFill>
                <a:latin typeface="Century Schoolbook" pitchFamily="18"/>
              </a:rPr>
            </a:b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APOCALYPSE DE JEAN</a:t>
            </a:r>
            <a:br>
              <a:rPr sz="6000" b="1" dirty="0">
                <a:solidFill>
                  <a:srgbClr val="000000"/>
                </a:solidFill>
                <a:latin typeface="Century Schoolbook" pitchFamily="18"/>
              </a:rPr>
            </a:b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21, 1-5a</a:t>
            </a:r>
          </a:p>
        </p:txBody>
      </p:sp>
      <p:sp>
        <p:nvSpPr>
          <p:cNvPr id="3" name="Sous-titre 4">
            <a:extLst>
              <a:ext uri="{FF2B5EF4-FFF2-40B4-BE49-F238E27FC236}">
                <a16:creationId xmlns:a16="http://schemas.microsoft.com/office/drawing/2014/main" id="{BE8AA4F9-7840-84EA-0C41-AB628FB2BC8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0" y="3402720"/>
            <a:ext cx="12192115" cy="3455279"/>
          </a:xfrm>
        </p:spPr>
        <p:txBody>
          <a:bodyPr anchor="ctr" anchorCtr="1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000" b="1" i="1" dirty="0">
                <a:solidFill>
                  <a:srgbClr val="000000"/>
                </a:solidFill>
                <a:latin typeface="Century Schoolbook" pitchFamily="18"/>
              </a:rPr>
              <a:t>«Il essuiera toute larme de leurs yeux »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EC5ED9-783E-D8D4-32B9-94A883DE9C9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rgbClr val="000000"/>
          </a:solidFill>
        </p:spPr>
        <p:txBody>
          <a:bodyPr anchor="t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>
            <a:extLst>
              <a:ext uri="{FF2B5EF4-FFF2-40B4-BE49-F238E27FC236}">
                <a16:creationId xmlns:a16="http://schemas.microsoft.com/office/drawing/2014/main" id="{A4FD71DF-26F6-EEDA-9001-4947C516FF8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256562" cy="1646276"/>
          </a:xfrm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00" b="1" u="sng">
                <a:solidFill>
                  <a:srgbClr val="000000"/>
                </a:solidFill>
                <a:latin typeface="Century Schoolbook" pitchFamily="18"/>
              </a:rPr>
              <a:t>ACCLAMATION</a:t>
            </a:r>
          </a:p>
        </p:txBody>
      </p:sp>
      <p:sp>
        <p:nvSpPr>
          <p:cNvPr id="3" name="Sous-titre 4">
            <a:extLst>
              <a:ext uri="{FF2B5EF4-FFF2-40B4-BE49-F238E27FC236}">
                <a16:creationId xmlns:a16="http://schemas.microsoft.com/office/drawing/2014/main" id="{5EB1B41D-6A55-D373-6579-B9917F4BA2B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0" y="3402720"/>
            <a:ext cx="12192115" cy="3455279"/>
          </a:xfrm>
        </p:spPr>
        <p:txBody>
          <a:bodyPr anchor="ctr" anchorCtr="1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MESSE POUR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LA GLOIRE DE DIEU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8B516380-0548-6463-B17D-47444E24AE3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/>
          <a:lstStyle/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Alléluia, Alléluia! 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Alléluia, Alléluia! 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Alléluia, Alléluia! 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Alléluia, Alléluia!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C8FADD-3F07-D7AC-A728-D0F3A924789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rgbClr val="000000"/>
          </a:solidFill>
        </p:spPr>
        <p:txBody>
          <a:bodyPr anchor="t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92773FB6-DF50-B1F6-5159-9838D1563AC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/>
          <a:lstStyle/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300" b="1" i="1" u="sng" dirty="0">
                <a:solidFill>
                  <a:srgbClr val="000000"/>
                </a:solidFill>
                <a:latin typeface="Century Schoolbook" pitchFamily="18"/>
              </a:rPr>
              <a:t>Refrain :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  A </a:t>
            </a:r>
            <a:r>
              <a:rPr sz="6000" b="1" i="1" dirty="0" err="1">
                <a:solidFill>
                  <a:srgbClr val="000000"/>
                </a:solidFill>
                <a:latin typeface="Century Schoolbook" pitchFamily="18"/>
              </a:rPr>
              <a:t>a</a:t>
            </a: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 gloria, a </a:t>
            </a:r>
            <a:r>
              <a:rPr sz="6000" b="1" i="1" dirty="0" err="1">
                <a:solidFill>
                  <a:srgbClr val="000000"/>
                </a:solidFill>
                <a:latin typeface="Century Schoolbook" pitchFamily="18"/>
              </a:rPr>
              <a:t>a</a:t>
            </a: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 gloria.  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Nous verrons la gloire du Seigneur. 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endParaRPr sz="6000" b="1" i="1" dirty="0">
              <a:solidFill>
                <a:srgbClr val="000000"/>
              </a:solidFill>
              <a:latin typeface="Century Schoolbook" pitchFamily="18"/>
            </a:endParaRP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Solo: Ô Jésus Sauveur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>
            <a:extLst>
              <a:ext uri="{FF2B5EF4-FFF2-40B4-BE49-F238E27FC236}">
                <a16:creationId xmlns:a16="http://schemas.microsoft.com/office/drawing/2014/main" id="{8F3F8F1B-5213-2907-51AB-17362F8754C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115" cy="3683879"/>
          </a:xfrm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8000" b="1" u="sng" dirty="0">
                <a:solidFill>
                  <a:srgbClr val="000000"/>
                </a:solidFill>
                <a:latin typeface="Century Schoolbook" pitchFamily="18"/>
              </a:rPr>
              <a:t>ÉVANGILE</a:t>
            </a:r>
            <a:br>
              <a:rPr sz="8000" b="1" u="sng" dirty="0">
                <a:solidFill>
                  <a:srgbClr val="000000"/>
                </a:solidFill>
                <a:latin typeface="Century Schoolbook" pitchFamily="18"/>
              </a:rPr>
            </a:br>
            <a:r>
              <a:rPr sz="7000" b="1" dirty="0">
                <a:solidFill>
                  <a:srgbClr val="000000"/>
                </a:solidFill>
                <a:latin typeface="Century Schoolbook" pitchFamily="18"/>
              </a:rPr>
              <a:t>JEAN 13, 31-33a.34-35</a:t>
            </a:r>
            <a:br>
              <a:rPr sz="8000" b="1" u="sng" dirty="0">
                <a:solidFill>
                  <a:srgbClr val="000000"/>
                </a:solidFill>
                <a:latin typeface="Century Schoolbook" pitchFamily="18"/>
              </a:rPr>
            </a:br>
            <a:endParaRPr sz="8000" b="1" u="sng" dirty="0">
              <a:solidFill>
                <a:srgbClr val="000000"/>
              </a:solidFill>
              <a:latin typeface="Century Schoolbook" pitchFamily="18"/>
            </a:endParaRPr>
          </a:p>
        </p:txBody>
      </p:sp>
      <p:sp>
        <p:nvSpPr>
          <p:cNvPr id="3" name="Sous-titre 4">
            <a:extLst>
              <a:ext uri="{FF2B5EF4-FFF2-40B4-BE49-F238E27FC236}">
                <a16:creationId xmlns:a16="http://schemas.microsoft.com/office/drawing/2014/main" id="{7760D3E4-9764-D637-4C07-11E073A1306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2397" y="4730401"/>
            <a:ext cx="12192115" cy="1740962"/>
          </a:xfrm>
        </p:spPr>
        <p:txBody>
          <a:bodyPr anchor="ctr" anchorCtr="1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000" b="1" i="1" dirty="0">
                <a:solidFill>
                  <a:srgbClr val="000000"/>
                </a:solidFill>
                <a:latin typeface="Century Schoolbook" pitchFamily="18"/>
              </a:rPr>
              <a:t>« Je vous donne un commandement nouveau :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sz="3000" b="1" i="1" dirty="0">
                <a:solidFill>
                  <a:srgbClr val="000000"/>
                </a:solidFill>
                <a:latin typeface="Century Schoolbook" pitchFamily="18"/>
              </a:rPr>
              <a:t> c’est de vous aimer les uns les autres »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9">
            <a:extLst>
              <a:ext uri="{FF2B5EF4-FFF2-40B4-BE49-F238E27FC236}">
                <a16:creationId xmlns:a16="http://schemas.microsoft.com/office/drawing/2014/main" id="{0A427528-68F5-39B0-AAB8-52FB7166E02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rgbClr val="000000"/>
          </a:solidFill>
        </p:spPr>
        <p:txBody>
          <a:bodyPr anchor="t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>
            <a:extLst>
              <a:ext uri="{FF2B5EF4-FFF2-40B4-BE49-F238E27FC236}">
                <a16:creationId xmlns:a16="http://schemas.microsoft.com/office/drawing/2014/main" id="{D879362B-AF1F-C0AD-C716-80A98586F4E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1916637"/>
            <a:ext cx="12192115" cy="2822396"/>
          </a:xfrm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6000" b="1" u="sng">
                <a:solidFill>
                  <a:srgbClr val="000000"/>
                </a:solidFill>
                <a:latin typeface="Century Schoolbook" pitchFamily="18"/>
              </a:rPr>
              <a:t>PRIÈRE </a:t>
            </a:r>
            <a:br>
              <a:rPr sz="6000" b="1" u="sng">
                <a:solidFill>
                  <a:srgbClr val="000000"/>
                </a:solidFill>
                <a:latin typeface="Century Schoolbook" pitchFamily="18"/>
              </a:rPr>
            </a:br>
            <a:r>
              <a:rPr sz="6000" b="1" u="sng">
                <a:solidFill>
                  <a:srgbClr val="000000"/>
                </a:solidFill>
                <a:latin typeface="Century Schoolbook" pitchFamily="18"/>
              </a:rPr>
              <a:t>UNIVERSELLE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859DD8E-2C6D-9BEA-F320-183A7E263D9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/>
          <a:lstStyle/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 Dieu de tendresse, 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souviens-toi de nous.</a:t>
            </a:r>
            <a:endParaRPr sz="1800" dirty="0">
              <a:latin typeface="Century Schoolbook" pitchFamily="18"/>
            </a:endParaRP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endParaRPr sz="1800" dirty="0">
              <a:latin typeface="Century Schoolbook" pitchFamily="18"/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6CC908-65B9-D401-233E-6F1CA27EDE2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rgbClr val="000000"/>
          </a:solidFill>
        </p:spPr>
        <p:txBody>
          <a:bodyPr anchor="t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>
            <a:extLst>
              <a:ext uri="{FF2B5EF4-FFF2-40B4-BE49-F238E27FC236}">
                <a16:creationId xmlns:a16="http://schemas.microsoft.com/office/drawing/2014/main" id="{B2FBF3C6-6C8E-9C03-1294-9A71CE3B116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256562" cy="1646276"/>
          </a:xfrm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00" b="1" u="sng">
                <a:solidFill>
                  <a:srgbClr val="000000"/>
                </a:solidFill>
                <a:latin typeface="Century Schoolbook" pitchFamily="18"/>
              </a:rPr>
              <a:t>OFFERTOIRE</a:t>
            </a:r>
          </a:p>
        </p:txBody>
      </p:sp>
      <p:sp>
        <p:nvSpPr>
          <p:cNvPr id="3" name="Sous-titre 4">
            <a:extLst>
              <a:ext uri="{FF2B5EF4-FFF2-40B4-BE49-F238E27FC236}">
                <a16:creationId xmlns:a16="http://schemas.microsoft.com/office/drawing/2014/main" id="{AB80DB27-8FFE-A639-16F0-6572D8A989D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0" y="3402720"/>
            <a:ext cx="12192115" cy="3455279"/>
          </a:xfrm>
        </p:spPr>
        <p:txBody>
          <a:bodyPr anchor="ctr" anchorCtr="1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JE VIS LA NOUVELLE JERUSALEM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4E749257-F40E-1AF9-62E8-AA35C4BAE42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/>
          <a:lstStyle/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000" b="1" i="1" u="sng" dirty="0">
                <a:solidFill>
                  <a:srgbClr val="000000"/>
                </a:solidFill>
                <a:latin typeface="Century Schoolbook" pitchFamily="18"/>
              </a:rPr>
              <a:t>Refrain :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Je vis la nouvelle Jérusalem descendre du ciel 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d'auprès de Dieu,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Belle comme une épouse parée pour son époux.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9">
            <a:extLst>
              <a:ext uri="{FF2B5EF4-FFF2-40B4-BE49-F238E27FC236}">
                <a16:creationId xmlns:a16="http://schemas.microsoft.com/office/drawing/2014/main" id="{B2D80CFF-B386-88E4-8291-8520F40E0EB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/>
          <a:lstStyle/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000" b="1" dirty="0">
                <a:solidFill>
                  <a:srgbClr val="000000"/>
                </a:solidFill>
                <a:latin typeface="Century Schoolbook" pitchFamily="18"/>
              </a:rPr>
              <a:t>1.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Je vis la sainte cité, la nouvelle Jérusalem, descendre </a:t>
            </a:r>
            <a:r>
              <a:rPr lang="fr-FR" sz="6000" b="1" dirty="0">
                <a:solidFill>
                  <a:srgbClr val="000000"/>
                </a:solidFill>
                <a:latin typeface="Century Schoolbook" pitchFamily="18"/>
              </a:rPr>
              <a:t>du ciel</a:t>
            </a: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.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7B87733A-C97A-AECF-EAE7-6DCC42093EA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/>
          <a:lstStyle/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000" b="1" i="1" u="sng" dirty="0">
                <a:solidFill>
                  <a:srgbClr val="000000"/>
                </a:solidFill>
                <a:latin typeface="Century Schoolbook" pitchFamily="18"/>
              </a:rPr>
              <a:t>Refrain :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Je vis la nouvelle Jérusalem descendre du ciel 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d'auprès de Dieu,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Belle comme une épouse parée pour son époux.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9">
            <a:extLst>
              <a:ext uri="{FF2B5EF4-FFF2-40B4-BE49-F238E27FC236}">
                <a16:creationId xmlns:a16="http://schemas.microsoft.com/office/drawing/2014/main" id="{5CDA03BE-3064-B7D5-3608-4EAE575AF9F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/>
          <a:lstStyle/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000" b="1" dirty="0">
                <a:solidFill>
                  <a:srgbClr val="000000"/>
                </a:solidFill>
                <a:latin typeface="Century Schoolbook" pitchFamily="18"/>
              </a:rPr>
              <a:t>2.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Elle était belle comme une épouse parée pour son époux.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J'entendis, du trône, une voix qui clamait.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3C2CEC85-AA1E-FBB2-9925-CD0E4F4350B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/>
          <a:lstStyle/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000" b="1" dirty="0">
                <a:solidFill>
                  <a:srgbClr val="000000"/>
                </a:solidFill>
                <a:latin typeface="Century Schoolbook" pitchFamily="18"/>
              </a:rPr>
              <a:t>2.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Par l'Esprit de Jésus Christ, rassemblés, 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Alléluia, 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Nous verrons la gloire du Seigneur. 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0E319DE1-2944-0102-A05C-79A83699062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/>
          <a:lstStyle/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000" b="1" i="1" u="sng" dirty="0">
                <a:solidFill>
                  <a:srgbClr val="000000"/>
                </a:solidFill>
                <a:latin typeface="Century Schoolbook" pitchFamily="18"/>
              </a:rPr>
              <a:t>Refrain :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Je vis la nouvelle Jérusalem descendre du ciel 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d'auprès de Dieu,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Belle comme une épouse parée pour son époux.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9">
            <a:extLst>
              <a:ext uri="{FF2B5EF4-FFF2-40B4-BE49-F238E27FC236}">
                <a16:creationId xmlns:a16="http://schemas.microsoft.com/office/drawing/2014/main" id="{DFC484B6-3B2A-8949-CE4D-866418BCBBE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/>
          <a:lstStyle/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000" b="1" dirty="0">
                <a:solidFill>
                  <a:srgbClr val="000000"/>
                </a:solidFill>
                <a:latin typeface="Century Schoolbook" pitchFamily="18"/>
              </a:rPr>
              <a:t>3.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« Voici la demeure de Dieu parmi les hommes,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Il aura sa demeure avec eux. »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6D6C3D1A-1AD2-FB29-9FE2-125CB318EC4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/>
          <a:lstStyle/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000" b="1" i="1" u="sng" dirty="0">
                <a:solidFill>
                  <a:srgbClr val="000000"/>
                </a:solidFill>
                <a:latin typeface="Century Schoolbook" pitchFamily="18"/>
              </a:rPr>
              <a:t>Refrain :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Je vis la nouvelle Jérusalem descendre du ciel 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d'auprès de Dieu,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Belle comme une épouse parée pour son époux.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9">
            <a:extLst>
              <a:ext uri="{FF2B5EF4-FFF2-40B4-BE49-F238E27FC236}">
                <a16:creationId xmlns:a16="http://schemas.microsoft.com/office/drawing/2014/main" id="{A1F0917C-0B5A-41D9-577B-15088A3A24B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/>
          <a:lstStyle/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7300" b="1" dirty="0">
                <a:solidFill>
                  <a:srgbClr val="000000"/>
                </a:solidFill>
                <a:latin typeface="Century Schoolbook" pitchFamily="18"/>
              </a:rPr>
              <a:t>4.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Ils seront son peuple et Dieu avec eux sera leur Dieu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Il </a:t>
            </a:r>
            <a:r>
              <a:rPr lang="fr-FR" sz="6000" b="1" dirty="0">
                <a:solidFill>
                  <a:srgbClr val="000000"/>
                </a:solidFill>
                <a:latin typeface="Century Schoolbook" pitchFamily="18"/>
              </a:rPr>
              <a:t>essuiera</a:t>
            </a: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 toute larme de leurs yeux.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FE8A6E33-3BBB-CB04-1898-07E9E7F45E6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/>
          <a:lstStyle/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000" b="1" i="1" u="sng" dirty="0">
                <a:solidFill>
                  <a:srgbClr val="000000"/>
                </a:solidFill>
                <a:latin typeface="Century Schoolbook" pitchFamily="18"/>
              </a:rPr>
              <a:t>Refrain :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Je vis la nouvelle Jérusalem descendre du ciel 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d'auprès de Dieu,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Belle comme une épouse parée pour son époux.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9">
            <a:extLst>
              <a:ext uri="{FF2B5EF4-FFF2-40B4-BE49-F238E27FC236}">
                <a16:creationId xmlns:a16="http://schemas.microsoft.com/office/drawing/2014/main" id="{4EB8E278-0E93-7AC6-F590-CC1A001D37D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/>
          <a:lstStyle/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000" b="1" dirty="0">
                <a:solidFill>
                  <a:srgbClr val="000000"/>
                </a:solidFill>
                <a:latin typeface="Century Schoolbook" pitchFamily="18"/>
              </a:rPr>
              <a:t>5.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Plus de mort, ni de pleur, ni de cri, ni de peine,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Car l'ancien monde s'en est allé.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BAD1B19F-F335-099B-1579-0D7A0211254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/>
          <a:lstStyle/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000" b="1" i="1" u="sng" dirty="0">
                <a:solidFill>
                  <a:srgbClr val="000000"/>
                </a:solidFill>
                <a:latin typeface="Century Schoolbook" pitchFamily="18"/>
              </a:rPr>
              <a:t>Refrain :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Je vis la nouvelle Jérusalem descendre du ciel 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d'auprès de Dieu,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Belle comme une épouse parée pour son époux.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D19776-A62D-1137-E209-E8652E3FFD7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rgbClr val="000000"/>
          </a:solidFill>
        </p:spPr>
        <p:txBody>
          <a:bodyPr anchor="t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>
            <a:extLst>
              <a:ext uri="{FF2B5EF4-FFF2-40B4-BE49-F238E27FC236}">
                <a16:creationId xmlns:a16="http://schemas.microsoft.com/office/drawing/2014/main" id="{EF2652E8-492B-1898-52DC-B48F44A308A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256562" cy="1646276"/>
          </a:xfrm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00" b="1" u="sng">
                <a:solidFill>
                  <a:srgbClr val="000000"/>
                </a:solidFill>
                <a:latin typeface="Century Schoolbook" pitchFamily="18"/>
              </a:rPr>
              <a:t>SANCTUS</a:t>
            </a:r>
          </a:p>
        </p:txBody>
      </p:sp>
      <p:sp>
        <p:nvSpPr>
          <p:cNvPr id="3" name="Sous-titre 4">
            <a:extLst>
              <a:ext uri="{FF2B5EF4-FFF2-40B4-BE49-F238E27FC236}">
                <a16:creationId xmlns:a16="http://schemas.microsoft.com/office/drawing/2014/main" id="{B6A0E23E-E525-BCF9-2D71-DA106C29A51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0" y="3402720"/>
            <a:ext cx="12192115" cy="3455279"/>
          </a:xfrm>
        </p:spPr>
        <p:txBody>
          <a:bodyPr anchor="ctr" anchorCtr="1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MESSE POUR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LA GLOIRE DE DIEU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4">
            <a:extLst>
              <a:ext uri="{FF2B5EF4-FFF2-40B4-BE49-F238E27FC236}">
                <a16:creationId xmlns:a16="http://schemas.microsoft.com/office/drawing/2014/main" id="{CB01354B-E0A4-C297-5E23-8BA0121C162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/>
          <a:lstStyle/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000" b="1" i="1" u="sng" dirty="0">
                <a:solidFill>
                  <a:srgbClr val="000000"/>
                </a:solidFill>
                <a:latin typeface="Century Schoolbook" pitchFamily="18"/>
              </a:rPr>
              <a:t>Refrain:</a:t>
            </a:r>
            <a:br>
              <a:rPr sz="5400" b="1" dirty="0">
                <a:solidFill>
                  <a:srgbClr val="000000"/>
                </a:solidFill>
                <a:latin typeface="Century Schoolbook" pitchFamily="18"/>
              </a:rPr>
            </a:b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Saint très saint 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est la Seigneur,</a:t>
            </a:r>
            <a:br>
              <a:rPr sz="6000" b="1" i="1" dirty="0">
                <a:solidFill>
                  <a:srgbClr val="000000"/>
                </a:solidFill>
                <a:latin typeface="Century Schoolbook" pitchFamily="18"/>
              </a:rPr>
            </a:b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Dieu de l’univers</a:t>
            </a:r>
            <a:r>
              <a:rPr sz="5400" b="1" dirty="0">
                <a:solidFill>
                  <a:srgbClr val="000000"/>
                </a:solidFill>
                <a:latin typeface="Century Schoolbook" pitchFamily="18"/>
              </a:rPr>
              <a:t>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8D843736-BDF7-9FC5-44A5-CBFB3D6C7A2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/>
          <a:lstStyle/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300" b="1" i="1" u="sng" dirty="0">
                <a:solidFill>
                  <a:srgbClr val="000000"/>
                </a:solidFill>
                <a:latin typeface="Century Schoolbook" pitchFamily="18"/>
              </a:rPr>
              <a:t>Refrain :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  A </a:t>
            </a:r>
            <a:r>
              <a:rPr sz="6000" b="1" i="1" dirty="0" err="1">
                <a:solidFill>
                  <a:srgbClr val="000000"/>
                </a:solidFill>
                <a:latin typeface="Century Schoolbook" pitchFamily="18"/>
              </a:rPr>
              <a:t>a</a:t>
            </a: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 gloria, a </a:t>
            </a:r>
            <a:r>
              <a:rPr sz="6000" b="1" i="1" dirty="0" err="1">
                <a:solidFill>
                  <a:srgbClr val="000000"/>
                </a:solidFill>
                <a:latin typeface="Century Schoolbook" pitchFamily="18"/>
              </a:rPr>
              <a:t>a</a:t>
            </a: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 gloria.  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Nous verrons la gloire du Seigneur. 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endParaRPr sz="6000" b="1" i="1" dirty="0">
              <a:solidFill>
                <a:srgbClr val="000000"/>
              </a:solidFill>
              <a:latin typeface="Century Schoolbook" pitchFamily="18"/>
            </a:endParaRP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Solo: Ô Jésus Sauveur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4">
            <a:extLst>
              <a:ext uri="{FF2B5EF4-FFF2-40B4-BE49-F238E27FC236}">
                <a16:creationId xmlns:a16="http://schemas.microsoft.com/office/drawing/2014/main" id="{E0F130B9-5CC1-BC9F-8485-0D0B618497D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/>
          <a:lstStyle/>
          <a:p>
            <a:pPr marL="0" indent="0" algn="ctr" eaLnBrk="1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000" b="1" dirty="0">
                <a:solidFill>
                  <a:srgbClr val="000000"/>
                </a:solidFill>
                <a:latin typeface="Century Schoolbook" pitchFamily="18"/>
              </a:rPr>
              <a:t>1.</a:t>
            </a:r>
          </a:p>
          <a:p>
            <a:pPr marL="0" indent="0" algn="ctr" eaLnBrk="1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5400" b="1" dirty="0">
                <a:solidFill>
                  <a:srgbClr val="000000"/>
                </a:solidFill>
                <a:latin typeface="Century Schoolbook" pitchFamily="18"/>
              </a:rPr>
              <a:t>Le ciel et la terre sont remplis de sa gloire !</a:t>
            </a:r>
          </a:p>
          <a:p>
            <a:pPr marL="0" indent="0" algn="ctr" eaLnBrk="1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5400" b="1" dirty="0">
                <a:solidFill>
                  <a:srgbClr val="000000"/>
                </a:solidFill>
                <a:latin typeface="Century Schoolbook" pitchFamily="18"/>
              </a:rPr>
              <a:t>Hosanna ! Hosanna ! Hosanna !</a:t>
            </a:r>
          </a:p>
          <a:p>
            <a:pPr marL="0" indent="0" algn="ctr" eaLnBrk="1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5400" b="1" dirty="0">
                <a:solidFill>
                  <a:srgbClr val="000000"/>
                </a:solidFill>
                <a:latin typeface="Century Schoolbook" pitchFamily="18"/>
              </a:rPr>
              <a:t>Au plus haut des cieux !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4">
            <a:extLst>
              <a:ext uri="{FF2B5EF4-FFF2-40B4-BE49-F238E27FC236}">
                <a16:creationId xmlns:a16="http://schemas.microsoft.com/office/drawing/2014/main" id="{F3044FD3-963F-D073-F3C9-E928AD2B48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/>
          <a:lstStyle/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000" b="1" i="1" u="sng" dirty="0">
                <a:solidFill>
                  <a:srgbClr val="000000"/>
                </a:solidFill>
                <a:latin typeface="Century Schoolbook" pitchFamily="18"/>
              </a:rPr>
              <a:t>Refrain:</a:t>
            </a:r>
            <a:br>
              <a:rPr sz="5400" b="1" dirty="0">
                <a:solidFill>
                  <a:srgbClr val="000000"/>
                </a:solidFill>
                <a:latin typeface="Century Schoolbook" pitchFamily="18"/>
              </a:rPr>
            </a:b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Saint très saint 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est la Seigneur,</a:t>
            </a:r>
            <a:br>
              <a:rPr sz="6000" b="1" i="1" dirty="0">
                <a:solidFill>
                  <a:srgbClr val="000000"/>
                </a:solidFill>
                <a:latin typeface="Century Schoolbook" pitchFamily="18"/>
              </a:rPr>
            </a:b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Dieu de l’univers</a:t>
            </a:r>
            <a:r>
              <a:rPr sz="5400" b="1" dirty="0">
                <a:solidFill>
                  <a:srgbClr val="000000"/>
                </a:solidFill>
                <a:latin typeface="Century Schoolbook" pitchFamily="18"/>
              </a:rPr>
              <a:t>.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4">
            <a:extLst>
              <a:ext uri="{FF2B5EF4-FFF2-40B4-BE49-F238E27FC236}">
                <a16:creationId xmlns:a16="http://schemas.microsoft.com/office/drawing/2014/main" id="{F986070B-C286-7B2C-9DA7-06379F62F58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/>
          <a:lstStyle/>
          <a:p>
            <a:pPr marL="0" indent="0" algn="ctr" eaLnBrk="1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000" b="1" dirty="0">
                <a:solidFill>
                  <a:srgbClr val="000000"/>
                </a:solidFill>
                <a:latin typeface="Century Schoolbook" pitchFamily="18"/>
              </a:rPr>
              <a:t>2.</a:t>
            </a:r>
          </a:p>
          <a:p>
            <a:pPr marL="0" indent="0" algn="ctr" eaLnBrk="1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5400" b="1" dirty="0">
                <a:solidFill>
                  <a:srgbClr val="000000"/>
                </a:solidFill>
                <a:latin typeface="Century Schoolbook" pitchFamily="18"/>
              </a:rPr>
              <a:t>Béni soit celui qui vient au nom du Seigneur !</a:t>
            </a:r>
          </a:p>
          <a:p>
            <a:pPr marL="0" indent="0" algn="ctr" eaLnBrk="1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5400" b="1" dirty="0">
                <a:solidFill>
                  <a:srgbClr val="000000"/>
                </a:solidFill>
                <a:latin typeface="Century Schoolbook" pitchFamily="18"/>
              </a:rPr>
              <a:t>Hosanna ! Hosanna ! Hosanna !</a:t>
            </a:r>
          </a:p>
          <a:p>
            <a:pPr marL="0" indent="0" algn="ctr" eaLnBrk="1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5400" b="1" dirty="0">
                <a:solidFill>
                  <a:srgbClr val="000000"/>
                </a:solidFill>
                <a:latin typeface="Century Schoolbook" pitchFamily="18"/>
              </a:rPr>
              <a:t>Au plus haut des cieux !</a:t>
            </a: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5D1C0C-ED2A-A9E2-BE17-9441A454530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rgbClr val="000000"/>
          </a:solidFill>
        </p:spPr>
        <p:txBody>
          <a:bodyPr anchor="t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>
            <a:extLst>
              <a:ext uri="{FF2B5EF4-FFF2-40B4-BE49-F238E27FC236}">
                <a16:creationId xmlns:a16="http://schemas.microsoft.com/office/drawing/2014/main" id="{C4108024-47B5-3B9A-8F47-41ABC8408F3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256562" cy="1646276"/>
          </a:xfrm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00" b="1" u="sng" dirty="0">
                <a:solidFill>
                  <a:srgbClr val="000000"/>
                </a:solidFill>
                <a:latin typeface="Century Schoolbook" pitchFamily="18"/>
              </a:rPr>
              <a:t>ANAMNESE</a:t>
            </a:r>
          </a:p>
        </p:txBody>
      </p:sp>
      <p:sp>
        <p:nvSpPr>
          <p:cNvPr id="3" name="Sous-titre 4">
            <a:extLst>
              <a:ext uri="{FF2B5EF4-FFF2-40B4-BE49-F238E27FC236}">
                <a16:creationId xmlns:a16="http://schemas.microsoft.com/office/drawing/2014/main" id="{1AEF471A-1719-3362-2D72-2F8F254E516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0" y="3402720"/>
            <a:ext cx="12192115" cy="3455279"/>
          </a:xfrm>
        </p:spPr>
        <p:txBody>
          <a:bodyPr anchor="ctr" anchorCtr="1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MESSE POUR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LA GLOIRE DE DIEU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9EDD4926-8EFB-7D61-8315-22AA115A87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>
            <a:noAutofit/>
          </a:bodyPr>
          <a:lstStyle/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Gloire à toi qui étais mort, </a:t>
            </a:r>
            <a:br>
              <a:rPr sz="6000" b="1" dirty="0">
                <a:solidFill>
                  <a:srgbClr val="000000"/>
                </a:solidFill>
                <a:latin typeface="Century Schoolbook" pitchFamily="18"/>
              </a:rPr>
            </a:b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Gloire à toi qui es vivant, </a:t>
            </a:r>
            <a:br>
              <a:rPr sz="6000" b="1" dirty="0">
                <a:solidFill>
                  <a:srgbClr val="000000"/>
                </a:solidFill>
                <a:latin typeface="Century Schoolbook" pitchFamily="18"/>
              </a:rPr>
            </a:b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Notre Sauveur et notre Dieu,</a:t>
            </a:r>
            <a:br>
              <a:rPr sz="6000" b="1" dirty="0">
                <a:solidFill>
                  <a:srgbClr val="000000"/>
                </a:solidFill>
                <a:latin typeface="Century Schoolbook" pitchFamily="18"/>
              </a:rPr>
            </a:b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Viens Seigneur Jésus !</a:t>
            </a:r>
            <a:br>
              <a:rPr sz="6000" b="1" dirty="0">
                <a:solidFill>
                  <a:srgbClr val="000000"/>
                </a:solidFill>
                <a:latin typeface="Century Schoolbook" pitchFamily="18"/>
              </a:rPr>
            </a:b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Viens Seigneur Jésus !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92BBA4-156F-087A-C4F2-9D69132ADBE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rgbClr val="000000"/>
          </a:solidFill>
        </p:spPr>
        <p:txBody>
          <a:bodyPr anchor="t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>
            <a:extLst>
              <a:ext uri="{FF2B5EF4-FFF2-40B4-BE49-F238E27FC236}">
                <a16:creationId xmlns:a16="http://schemas.microsoft.com/office/drawing/2014/main" id="{527380D7-038A-08F9-042A-FD8334942F8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256562" cy="1646276"/>
          </a:xfrm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00" b="1" u="sng">
                <a:solidFill>
                  <a:srgbClr val="000000"/>
                </a:solidFill>
                <a:latin typeface="Century Schoolbook" pitchFamily="18"/>
              </a:rPr>
              <a:t>AGNUS</a:t>
            </a:r>
          </a:p>
        </p:txBody>
      </p:sp>
      <p:sp>
        <p:nvSpPr>
          <p:cNvPr id="3" name="Sous-titre 4">
            <a:extLst>
              <a:ext uri="{FF2B5EF4-FFF2-40B4-BE49-F238E27FC236}">
                <a16:creationId xmlns:a16="http://schemas.microsoft.com/office/drawing/2014/main" id="{28EE4BB5-BD71-BDE9-FC51-A3B076D8F7F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0" y="3402720"/>
            <a:ext cx="12192115" cy="3455279"/>
          </a:xfrm>
        </p:spPr>
        <p:txBody>
          <a:bodyPr anchor="ctr" anchorCtr="1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MESSE POUR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LA GLOIRE DE DIEU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18BCF8FE-4C68-1B27-6302-7A969A2579C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>
            <a:noAutofit/>
          </a:bodyPr>
          <a:lstStyle/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000" b="1" dirty="0">
                <a:solidFill>
                  <a:srgbClr val="000000"/>
                </a:solidFill>
                <a:latin typeface="Century Schoolbook" pitchFamily="18"/>
              </a:rPr>
              <a:t>1&amp;2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Agneau de Dieu qui enlèves 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les péchés du monde,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Prends pitié de nous (bis)</a:t>
            </a: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81B7F8E8-C017-C484-604E-53E7839159A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>
            <a:noAutofit/>
          </a:bodyPr>
          <a:lstStyle/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000" b="1" dirty="0">
                <a:solidFill>
                  <a:srgbClr val="000000"/>
                </a:solidFill>
                <a:latin typeface="Century Schoolbook" pitchFamily="18"/>
              </a:rPr>
              <a:t>3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Agneau de Dieu qui enlèves 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les péchés du monde,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Donne-nous la paix (bis)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DCA6AB37-6064-7565-CD5F-B3DA847F5DC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/>
          <a:lstStyle/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000" b="1" dirty="0">
                <a:solidFill>
                  <a:srgbClr val="000000"/>
                </a:solidFill>
                <a:latin typeface="Century Schoolbook" pitchFamily="18"/>
              </a:rPr>
              <a:t>3.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 </a:t>
            </a:r>
            <a:r>
              <a:rPr lang="fr-FR" sz="6000" b="1" dirty="0" err="1">
                <a:solidFill>
                  <a:srgbClr val="000000"/>
                </a:solidFill>
                <a:latin typeface="Century Schoolbook" pitchFamily="18"/>
              </a:rPr>
              <a:t>Soki</a:t>
            </a:r>
            <a:r>
              <a:rPr lang="fr-FR" sz="6000" b="1" dirty="0">
                <a:solidFill>
                  <a:srgbClr val="000000"/>
                </a:solidFill>
                <a:latin typeface="Century Schoolbook" pitchFamily="18"/>
              </a:rPr>
              <a:t> </a:t>
            </a:r>
            <a:r>
              <a:rPr lang="fr-FR" sz="6000" b="1" dirty="0" err="1">
                <a:solidFill>
                  <a:srgbClr val="000000"/>
                </a:solidFill>
                <a:latin typeface="Century Schoolbook" pitchFamily="18"/>
              </a:rPr>
              <a:t>tokoligana</a:t>
            </a:r>
            <a:r>
              <a:rPr lang="fr-FR" sz="6000" b="1" dirty="0">
                <a:solidFill>
                  <a:srgbClr val="000000"/>
                </a:solidFill>
                <a:latin typeface="Century Schoolbook" pitchFamily="18"/>
              </a:rPr>
              <a:t> </a:t>
            </a:r>
            <a:r>
              <a:rPr lang="fr-FR" sz="6000" b="1" dirty="0" err="1">
                <a:solidFill>
                  <a:srgbClr val="000000"/>
                </a:solidFill>
                <a:latin typeface="Century Schoolbook" pitchFamily="18"/>
              </a:rPr>
              <a:t>ya</a:t>
            </a:r>
            <a:r>
              <a:rPr lang="fr-FR" sz="6000" b="1">
                <a:solidFill>
                  <a:srgbClr val="000000"/>
                </a:solidFill>
                <a:latin typeface="Century Schoolbook" pitchFamily="18"/>
              </a:rPr>
              <a:t> solo</a:t>
            </a:r>
            <a:r>
              <a:rPr sz="6000" b="1">
                <a:solidFill>
                  <a:srgbClr val="000000"/>
                </a:solidFill>
                <a:latin typeface="Century Schoolbook" pitchFamily="18"/>
              </a:rPr>
              <a:t>, </a:t>
            </a:r>
            <a:endParaRPr sz="6000" b="1" dirty="0">
              <a:solidFill>
                <a:srgbClr val="000000"/>
              </a:solidFill>
              <a:latin typeface="Century Schoolbook" pitchFamily="18"/>
            </a:endParaRP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Alléluia, 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fr-FR" sz="6000" b="1" dirty="0" err="1">
                <a:solidFill>
                  <a:srgbClr val="000000"/>
                </a:solidFill>
                <a:latin typeface="Century Schoolbook" pitchFamily="18"/>
              </a:rPr>
              <a:t>Tokomona</a:t>
            </a:r>
            <a:r>
              <a:rPr lang="fr-FR" sz="6000" b="1" dirty="0">
                <a:solidFill>
                  <a:srgbClr val="000000"/>
                </a:solidFill>
                <a:latin typeface="Century Schoolbook" pitchFamily="18"/>
              </a:rPr>
              <a:t> </a:t>
            </a:r>
            <a:r>
              <a:rPr lang="fr-FR" sz="6000" b="1" dirty="0" err="1">
                <a:solidFill>
                  <a:srgbClr val="000000"/>
                </a:solidFill>
                <a:latin typeface="Century Schoolbook" pitchFamily="18"/>
              </a:rPr>
              <a:t>nkembo</a:t>
            </a:r>
            <a:r>
              <a:rPr lang="fr-FR" sz="6000" b="1" dirty="0">
                <a:solidFill>
                  <a:srgbClr val="000000"/>
                </a:solidFill>
                <a:latin typeface="Century Schoolbook" pitchFamily="18"/>
              </a:rPr>
              <a:t> na </a:t>
            </a:r>
            <a:r>
              <a:rPr lang="fr-FR" sz="6000" b="1" dirty="0" err="1">
                <a:solidFill>
                  <a:srgbClr val="000000"/>
                </a:solidFill>
                <a:latin typeface="Century Schoolbook" pitchFamily="18"/>
              </a:rPr>
              <a:t>Yahwe</a:t>
            </a: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.  </a:t>
            </a: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2619F8-E9D6-EF6A-2E41-CED9E62B7D5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rgbClr val="000000"/>
          </a:solidFill>
        </p:spPr>
        <p:txBody>
          <a:bodyPr anchor="t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>
            <a:extLst>
              <a:ext uri="{FF2B5EF4-FFF2-40B4-BE49-F238E27FC236}">
                <a16:creationId xmlns:a16="http://schemas.microsoft.com/office/drawing/2014/main" id="{86B2D882-6926-C243-0E5B-71913F94868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256562" cy="1646276"/>
          </a:xfrm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00" b="1" u="sng">
                <a:solidFill>
                  <a:srgbClr val="000000"/>
                </a:solidFill>
                <a:latin typeface="Century Schoolbook" pitchFamily="18"/>
              </a:rPr>
              <a:t>COMMUNION</a:t>
            </a:r>
          </a:p>
        </p:txBody>
      </p:sp>
      <p:sp>
        <p:nvSpPr>
          <p:cNvPr id="3" name="Sous-titre 4">
            <a:extLst>
              <a:ext uri="{FF2B5EF4-FFF2-40B4-BE49-F238E27FC236}">
                <a16:creationId xmlns:a16="http://schemas.microsoft.com/office/drawing/2014/main" id="{D507ABE2-F600-0E31-CC0D-410D59DB6B2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0" y="3402720"/>
            <a:ext cx="12192115" cy="3455279"/>
          </a:xfrm>
        </p:spPr>
        <p:txBody>
          <a:bodyPr anchor="ctr" anchorCtr="1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LE SEIGNEUR NOUS A AIME</a:t>
            </a: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59A5C029-E8BB-F4B4-7C3B-FB68CCB7256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Ctr="1">
            <a:normAutofit fontScale="92500" lnSpcReduction="20000"/>
          </a:bodyPr>
          <a:lstStyle/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000" b="1" dirty="0">
                <a:solidFill>
                  <a:srgbClr val="000000"/>
                </a:solidFill>
                <a:latin typeface="Century Schoolbook" pitchFamily="18"/>
              </a:rPr>
              <a:t>1.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Le Seigneur nous a aimés comme on n´a jamais aimé.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Il nous guide chaque jour comme une étoile dans la nuit.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Quand nous partageons le pain, il nous donne son amour :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C´est le pain de l´amitié, le pain de Dieu.</a:t>
            </a: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41">
            <a:extLst>
              <a:ext uri="{FF2B5EF4-FFF2-40B4-BE49-F238E27FC236}">
                <a16:creationId xmlns:a16="http://schemas.microsoft.com/office/drawing/2014/main" id="{595B52CF-E3F1-E272-4C33-8F90FB118D4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Ctr="1">
            <a:normAutofit fontScale="92500" lnSpcReduction="10000"/>
          </a:bodyPr>
          <a:lstStyle/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700" b="1" i="1" u="sng" dirty="0">
                <a:solidFill>
                  <a:srgbClr val="000000"/>
                </a:solidFill>
                <a:latin typeface="Century Schoolbook" pitchFamily="18"/>
              </a:rPr>
              <a:t>Refrain: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C´est mon corps : 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prenez et mangez.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C´est mon sang : 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prenez et buvez.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Car je suis la vie et je suis l´amour.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Ô Seigneur, emporte-nous dans ton amour !</a:t>
            </a: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01D49EC-78DD-5123-9C84-4B45C233439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Ctr="1">
            <a:normAutofit fontScale="92500" lnSpcReduction="20000"/>
          </a:bodyPr>
          <a:lstStyle/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000" b="1" dirty="0">
                <a:solidFill>
                  <a:srgbClr val="000000"/>
                </a:solidFill>
                <a:latin typeface="Century Schoolbook" pitchFamily="18"/>
              </a:rPr>
              <a:t>2.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Le Seigneur nous a aimés comme on n´a jamais aimé.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Un enfant nous est donné dans cette nuit de Bethléem.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Les bergers l´ont reconnu et les Mages sont venus :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Ils ont vu le Fils de Dieu petit enfant.</a:t>
            </a: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41">
            <a:extLst>
              <a:ext uri="{FF2B5EF4-FFF2-40B4-BE49-F238E27FC236}">
                <a16:creationId xmlns:a16="http://schemas.microsoft.com/office/drawing/2014/main" id="{AB5BE09A-2E81-5C42-B900-CE71768CA39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Ctr="1">
            <a:normAutofit fontScale="92500" lnSpcReduction="10000"/>
          </a:bodyPr>
          <a:lstStyle/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700" b="1" i="1" u="sng" dirty="0">
                <a:solidFill>
                  <a:srgbClr val="000000"/>
                </a:solidFill>
                <a:latin typeface="Century Schoolbook" pitchFamily="18"/>
              </a:rPr>
              <a:t>Refrain: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C´est mon corps : 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prenez et mangez.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C´est mon sang : 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prenez et buvez.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Car je suis la vie et je suis l´amour.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Ô Seigneur, emporte-nous dans ton amour !</a:t>
            </a:r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79A40C05-457F-62B4-C4DB-D86E60B89A0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Ctr="1">
            <a:normAutofit fontScale="92500" lnSpcReduction="20000"/>
          </a:bodyPr>
          <a:lstStyle/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000" b="1" dirty="0">
                <a:solidFill>
                  <a:srgbClr val="000000"/>
                </a:solidFill>
                <a:latin typeface="Century Schoolbook" pitchFamily="18"/>
              </a:rPr>
              <a:t>3.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Le Seigneur nous a aimés comme on n´a jamais aimé.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Pour les gens de son village, c´est le fils du charpentier.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Il travaille de ses mains comme font tous ses amis :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Il connaît le dur labeur de chaque jour.</a:t>
            </a: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41">
            <a:extLst>
              <a:ext uri="{FF2B5EF4-FFF2-40B4-BE49-F238E27FC236}">
                <a16:creationId xmlns:a16="http://schemas.microsoft.com/office/drawing/2014/main" id="{DB3D0640-2CE5-8C05-8EBE-1881BA5B52D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Ctr="1">
            <a:normAutofit fontScale="92500" lnSpcReduction="10000"/>
          </a:bodyPr>
          <a:lstStyle/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700" b="1" i="1" u="sng" dirty="0">
                <a:solidFill>
                  <a:srgbClr val="000000"/>
                </a:solidFill>
                <a:latin typeface="Century Schoolbook" pitchFamily="18"/>
              </a:rPr>
              <a:t>Refrain: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C´est mon corps : 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prenez et mangez.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C´est mon sang : 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prenez et buvez.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Car je suis la vie et je suis l´amour.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Ô Seigneur, emporte-nous dans ton amour !</a:t>
            </a: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1EDE99C1-E62A-E140-B5FC-004CBD037DF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Ctr="1">
            <a:normAutofit fontScale="92500" lnSpcReduction="20000"/>
          </a:bodyPr>
          <a:lstStyle/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000" b="1" dirty="0">
                <a:solidFill>
                  <a:srgbClr val="000000"/>
                </a:solidFill>
                <a:latin typeface="Century Schoolbook" pitchFamily="18"/>
              </a:rPr>
              <a:t>4.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Le Seigneur nous a aimés comme on n´a jamais aimé.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Au hasard de ses rencontres par les villes et les cités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Il révèle son amour et nous parle de son Père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Et chacun retrouve espoir en l´écoutant.</a:t>
            </a: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41">
            <a:extLst>
              <a:ext uri="{FF2B5EF4-FFF2-40B4-BE49-F238E27FC236}">
                <a16:creationId xmlns:a16="http://schemas.microsoft.com/office/drawing/2014/main" id="{67579788-46B5-AC2E-9068-22DF3903263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Ctr="1">
            <a:normAutofit fontScale="92500" lnSpcReduction="10000"/>
          </a:bodyPr>
          <a:lstStyle/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700" b="1" i="1" u="sng" dirty="0">
                <a:solidFill>
                  <a:srgbClr val="000000"/>
                </a:solidFill>
                <a:latin typeface="Century Schoolbook" pitchFamily="18"/>
              </a:rPr>
              <a:t>Refrain: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C´est mon corps : 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prenez et mangez.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C´est mon sang : 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prenez et buvez.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Car je suis la vie et je suis l´amour.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Ô Seigneur, emporte-nous dans ton amour !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0DB48CD2-9E21-1A34-B694-885D2A92605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/>
          <a:lstStyle/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300" b="1" i="1" u="sng" dirty="0">
                <a:solidFill>
                  <a:srgbClr val="000000"/>
                </a:solidFill>
                <a:latin typeface="Century Schoolbook" pitchFamily="18"/>
              </a:rPr>
              <a:t>Refrain :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  A </a:t>
            </a:r>
            <a:r>
              <a:rPr sz="6000" b="1" i="1" dirty="0" err="1">
                <a:solidFill>
                  <a:srgbClr val="000000"/>
                </a:solidFill>
                <a:latin typeface="Century Schoolbook" pitchFamily="18"/>
              </a:rPr>
              <a:t>a</a:t>
            </a: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 gloria, a </a:t>
            </a:r>
            <a:r>
              <a:rPr sz="6000" b="1" i="1" dirty="0" err="1">
                <a:solidFill>
                  <a:srgbClr val="000000"/>
                </a:solidFill>
                <a:latin typeface="Century Schoolbook" pitchFamily="18"/>
              </a:rPr>
              <a:t>a</a:t>
            </a: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 gloria.  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Nous verrons la gloire du Seigneur. 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endParaRPr sz="6000" b="1" i="1" dirty="0">
              <a:solidFill>
                <a:srgbClr val="000000"/>
              </a:solidFill>
              <a:latin typeface="Century Schoolbook" pitchFamily="18"/>
            </a:endParaRP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Solo: Ô Jésus Sauveur</a:t>
            </a:r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80BB190F-CD9D-CD33-62F5-B1FF3FD639A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Ctr="1">
            <a:normAutofit fontScale="92500" lnSpcReduction="20000"/>
          </a:bodyPr>
          <a:lstStyle/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000" b="1" dirty="0">
                <a:solidFill>
                  <a:srgbClr val="000000"/>
                </a:solidFill>
                <a:latin typeface="Century Schoolbook" pitchFamily="18"/>
              </a:rPr>
              <a:t>5.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Le Seigneur nous a aimés comme on n´a jamais aimé.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Son Amour était si grand qu´il en mourut sur une croix.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Son Amour était si fort qu´il triompha de la mort.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Il sortit de son tombeau libre et vainqueur.</a:t>
            </a: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41">
            <a:extLst>
              <a:ext uri="{FF2B5EF4-FFF2-40B4-BE49-F238E27FC236}">
                <a16:creationId xmlns:a16="http://schemas.microsoft.com/office/drawing/2014/main" id="{4657B03E-2400-C32A-34F0-DEFE92F5848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Ctr="1">
            <a:normAutofit fontScale="92500" lnSpcReduction="10000"/>
          </a:bodyPr>
          <a:lstStyle/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700" b="1" i="1" u="sng" dirty="0">
                <a:solidFill>
                  <a:srgbClr val="000000"/>
                </a:solidFill>
                <a:latin typeface="Century Schoolbook" pitchFamily="18"/>
              </a:rPr>
              <a:t>Refrain: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C´est mon corps : 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prenez et mangez.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C´est mon sang : 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prenez et buvez.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Car je suis la vie et je suis l´amour.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Ô Seigneur, emporte-nous dans ton amour !</a:t>
            </a: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04D5BD9C-1D02-316D-4081-A7730A18AD2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Ctr="1">
            <a:normAutofit fontScale="92500" lnSpcReduction="20000"/>
          </a:bodyPr>
          <a:lstStyle/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000" b="1" dirty="0">
                <a:solidFill>
                  <a:srgbClr val="000000"/>
                </a:solidFill>
                <a:latin typeface="Century Schoolbook" pitchFamily="18"/>
              </a:rPr>
              <a:t>6.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Le Seigneur nous a aimés comme on n´a jamais aimé.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Il rassemble tous les hommes et les fait vivre de sa vie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Et tous les chrétiens du monde sont les membres de son Corps.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Rien ne peut les séparer de son Amour.</a:t>
            </a:r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41">
            <a:extLst>
              <a:ext uri="{FF2B5EF4-FFF2-40B4-BE49-F238E27FC236}">
                <a16:creationId xmlns:a16="http://schemas.microsoft.com/office/drawing/2014/main" id="{13A9B858-2A52-4647-85AD-670EF8A1F6E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Ctr="1">
            <a:normAutofit fontScale="92500" lnSpcReduction="10000"/>
          </a:bodyPr>
          <a:lstStyle/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700" b="1" i="1" u="sng" dirty="0">
                <a:solidFill>
                  <a:srgbClr val="000000"/>
                </a:solidFill>
                <a:latin typeface="Century Schoolbook" pitchFamily="18"/>
              </a:rPr>
              <a:t>Refrain: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C´est mon corps : 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prenez et mangez.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C´est mon sang : 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prenez et buvez.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Car je suis la vie et je suis l´amour.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Ô Seigneur, emporte-nous dans ton amour !</a:t>
            </a:r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960127-2A94-5B44-28C6-D695E3A7BAD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rgbClr val="000000"/>
          </a:solidFill>
        </p:spPr>
        <p:txBody>
          <a:bodyPr anchor="t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>
            <a:extLst>
              <a:ext uri="{FF2B5EF4-FFF2-40B4-BE49-F238E27FC236}">
                <a16:creationId xmlns:a16="http://schemas.microsoft.com/office/drawing/2014/main" id="{828845CE-FD34-2B66-2961-F6C3754B51F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256562" cy="1646276"/>
          </a:xfrm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00" b="1" u="sng">
                <a:solidFill>
                  <a:srgbClr val="000000"/>
                </a:solidFill>
                <a:latin typeface="Century Schoolbook" pitchFamily="18"/>
              </a:rPr>
              <a:t>HYMNE</a:t>
            </a:r>
          </a:p>
        </p:txBody>
      </p:sp>
      <p:sp>
        <p:nvSpPr>
          <p:cNvPr id="3" name="Sous-titre 4">
            <a:extLst>
              <a:ext uri="{FF2B5EF4-FFF2-40B4-BE49-F238E27FC236}">
                <a16:creationId xmlns:a16="http://schemas.microsoft.com/office/drawing/2014/main" id="{369C309B-56B9-6E05-1F88-F6F9494BA4C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0" y="3191758"/>
            <a:ext cx="12192115" cy="3455279"/>
          </a:xfrm>
        </p:spPr>
        <p:txBody>
          <a:bodyPr anchor="ctr" anchorCtr="1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A L'IMAGE DE TON AMOUR</a:t>
            </a:r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BCB197C8-F94C-2E46-5732-5C833436A99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>
            <a:normAutofit fontScale="92500" lnSpcReduction="10000"/>
          </a:bodyPr>
          <a:lstStyle/>
          <a:p>
            <a:pPr marL="0" indent="0" algn="ctr" eaLnBrk="1" fontAlgn="auto">
              <a:spcAft>
                <a:spcPts val="0"/>
              </a:spcAft>
              <a:buFont typeface="StarSymbol"/>
              <a:buNone/>
              <a:defRPr/>
            </a:pPr>
            <a:r>
              <a:rPr sz="4000" b="1" dirty="0">
                <a:solidFill>
                  <a:srgbClr val="000000"/>
                </a:solidFill>
                <a:latin typeface="Century Schoolbook" pitchFamily="18"/>
              </a:rPr>
              <a:t>1.</a:t>
            </a:r>
          </a:p>
          <a:p>
            <a:pPr marL="0" indent="0" algn="ctr" eaLnBrk="1" fontAlgn="auto"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Seigneur Jésus, Tu nous as dit :</a:t>
            </a:r>
          </a:p>
          <a:p>
            <a:pPr marL="0" indent="0" algn="ctr" eaLnBrk="1" fontAlgn="auto"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"Je vous laisse un commandement nouveau :</a:t>
            </a:r>
          </a:p>
          <a:p>
            <a:pPr marL="0" indent="0" algn="ctr" eaLnBrk="1" fontAlgn="auto"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Mes amis, aimez-vous les uns les autres.</a:t>
            </a:r>
          </a:p>
          <a:p>
            <a:pPr marL="0" indent="0" algn="ctr" eaLnBrk="1" fontAlgn="auto"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Écoutez mes paroles et vous vivrez".</a:t>
            </a:r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803C7CBE-A3AF-17FB-971E-EA357B7F0CA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>
            <a:normAutofit fontScale="92500" lnSpcReduction="10000"/>
          </a:bodyPr>
          <a:lstStyle/>
          <a:p>
            <a:pPr marL="0" indent="0" algn="ctr" eaLnBrk="1" fontAlgn="auto">
              <a:spcAft>
                <a:spcPts val="0"/>
              </a:spcAft>
              <a:buFont typeface="StarSymbol"/>
              <a:buNone/>
              <a:defRPr/>
            </a:pPr>
            <a:r>
              <a:rPr sz="4000" b="1" dirty="0">
                <a:solidFill>
                  <a:srgbClr val="000000"/>
                </a:solidFill>
                <a:latin typeface="Century Schoolbook" pitchFamily="18"/>
              </a:rPr>
              <a:t>2.</a:t>
            </a:r>
          </a:p>
          <a:p>
            <a:pPr marL="0" indent="0" algn="ctr" eaLnBrk="1" fontAlgn="auto"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Devant la haine, le mépris, la guerre,</a:t>
            </a:r>
          </a:p>
          <a:p>
            <a:pPr marL="0" indent="0" algn="ctr" eaLnBrk="1" fontAlgn="auto"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Devant les injustices, les détresses,</a:t>
            </a:r>
          </a:p>
          <a:p>
            <a:pPr marL="0" indent="0" algn="ctr" eaLnBrk="1" fontAlgn="auto"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Au milieu de notre indifférence,</a:t>
            </a:r>
          </a:p>
          <a:p>
            <a:pPr marL="0" indent="0" algn="ctr" eaLnBrk="1" fontAlgn="auto"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Ô Jésus, rappelle-nous ta Parole.</a:t>
            </a:r>
          </a:p>
        </p:txBody>
      </p: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E9BB1D0F-E5C4-7690-ED7C-50E856C20F5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>
            <a:normAutofit lnSpcReduction="10000"/>
          </a:bodyPr>
          <a:lstStyle/>
          <a:p>
            <a:pPr marL="0" indent="0" algn="ctr" eaLnBrk="1" fontAlgn="auto">
              <a:spcAft>
                <a:spcPts val="0"/>
              </a:spcAft>
              <a:buFont typeface="StarSymbol"/>
              <a:buNone/>
              <a:defRPr/>
            </a:pPr>
            <a:r>
              <a:rPr sz="4000" b="1" i="1" u="sng" dirty="0">
                <a:solidFill>
                  <a:srgbClr val="000000"/>
                </a:solidFill>
                <a:latin typeface="Century Schoolbook" pitchFamily="18"/>
              </a:rPr>
              <a:t>Refrain : </a:t>
            </a:r>
          </a:p>
          <a:p>
            <a:pPr marL="0" indent="0" algn="ctr" eaLnBrk="1" fontAlgn="auto"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Fais-nous semer ton évangile,</a:t>
            </a:r>
          </a:p>
          <a:p>
            <a:pPr marL="0" indent="0" algn="ctr" eaLnBrk="1" fontAlgn="auto"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Fais de nous des artisans d’unité.</a:t>
            </a:r>
          </a:p>
          <a:p>
            <a:pPr marL="0" indent="0" algn="ctr" eaLnBrk="1" fontAlgn="auto"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Fais de nous des témoins de ton pardon,</a:t>
            </a:r>
          </a:p>
          <a:p>
            <a:pPr marL="0" indent="0" algn="ctr" eaLnBrk="1" fontAlgn="auto"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À l’image de ton amour.</a:t>
            </a:r>
          </a:p>
        </p:txBody>
      </p:sp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9F855551-32EF-4BC4-E10B-2A4DCB56B7D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>
            <a:normAutofit fontScale="85000" lnSpcReduction="10000"/>
          </a:bodyPr>
          <a:lstStyle/>
          <a:p>
            <a:pPr marL="0" indent="0" algn="ctr" eaLnBrk="1" fontAlgn="auto">
              <a:spcAft>
                <a:spcPts val="0"/>
              </a:spcAft>
              <a:buFont typeface="StarSymbol"/>
              <a:buNone/>
              <a:defRPr/>
            </a:pPr>
            <a:r>
              <a:rPr sz="4000" b="1" dirty="0">
                <a:solidFill>
                  <a:srgbClr val="000000"/>
                </a:solidFill>
                <a:latin typeface="Century Schoolbook" pitchFamily="18"/>
              </a:rPr>
              <a:t>3.</a:t>
            </a:r>
          </a:p>
          <a:p>
            <a:pPr marL="0" indent="0" algn="ctr" eaLnBrk="1" fontAlgn="auto"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Tu as versé ton sang </a:t>
            </a:r>
          </a:p>
          <a:p>
            <a:pPr marL="0" indent="0" algn="ctr" eaLnBrk="1" fontAlgn="auto"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sur une croix,</a:t>
            </a:r>
          </a:p>
          <a:p>
            <a:pPr marL="0" indent="0" algn="ctr" eaLnBrk="1" fontAlgn="auto"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Pour tous les hommes de toutes </a:t>
            </a:r>
          </a:p>
          <a:p>
            <a:pPr marL="0" indent="0" algn="ctr" eaLnBrk="1" fontAlgn="auto"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les races,</a:t>
            </a:r>
          </a:p>
          <a:p>
            <a:pPr marL="0" indent="0" algn="ctr" eaLnBrk="1" fontAlgn="auto"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Apprends-nous à nous réconcilier,</a:t>
            </a:r>
          </a:p>
          <a:p>
            <a:pPr marL="0" indent="0" algn="ctr" eaLnBrk="1" fontAlgn="auto"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Car nous sommes tous enfants </a:t>
            </a:r>
          </a:p>
          <a:p>
            <a:pPr marL="0" indent="0" algn="ctr" eaLnBrk="1" fontAlgn="auto"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d’un même Père.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A62CE221-8A7D-5EAA-116C-E18D03C6BE2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/>
          <a:lstStyle/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4000" b="1" dirty="0">
                <a:solidFill>
                  <a:srgbClr val="000000"/>
                </a:solidFill>
                <a:latin typeface="Century Schoolbook" pitchFamily="18"/>
              </a:rPr>
              <a:t>4.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Nous sommes les enfants d’un même Père, 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Alléluia, </a:t>
            </a:r>
          </a:p>
          <a:p>
            <a:pPr marL="0"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>
                <a:solidFill>
                  <a:srgbClr val="000000"/>
                </a:solidFill>
                <a:latin typeface="Century Schoolbook" pitchFamily="18"/>
              </a:rPr>
              <a:t>Nous verrons la gloire du Seigneur. </a:t>
            </a:r>
          </a:p>
        </p:txBody>
      </p:sp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F4BC0F7C-2652-D916-4EE3-AD474622AFD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2115" cy="6858000"/>
          </a:xfrm>
        </p:spPr>
        <p:txBody>
          <a:bodyPr lIns="91440" tIns="45720" rIns="91440" bIns="45720" anchor="ctr" anchorCtr="1">
            <a:normAutofit lnSpcReduction="10000"/>
          </a:bodyPr>
          <a:lstStyle/>
          <a:p>
            <a:pPr marL="0" indent="0" algn="ctr" eaLnBrk="1" fontAlgn="auto">
              <a:spcAft>
                <a:spcPts val="0"/>
              </a:spcAft>
              <a:buFont typeface="StarSymbol"/>
              <a:buNone/>
              <a:defRPr/>
            </a:pPr>
            <a:r>
              <a:rPr sz="4000" b="1" i="1" u="sng" dirty="0">
                <a:solidFill>
                  <a:srgbClr val="000000"/>
                </a:solidFill>
                <a:latin typeface="Century Schoolbook" pitchFamily="18"/>
              </a:rPr>
              <a:t>Refrain : </a:t>
            </a:r>
          </a:p>
          <a:p>
            <a:pPr marL="0" indent="0" algn="ctr" eaLnBrk="1" fontAlgn="auto"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Fais-nous semer ton évangile,</a:t>
            </a:r>
          </a:p>
          <a:p>
            <a:pPr marL="0" indent="0" algn="ctr" eaLnBrk="1" fontAlgn="auto"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Fais de nous des artisans d’unité.</a:t>
            </a:r>
          </a:p>
          <a:p>
            <a:pPr marL="0" indent="0" algn="ctr" eaLnBrk="1" fontAlgn="auto"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Fais de nous des témoins de ton pardon,</a:t>
            </a:r>
          </a:p>
          <a:p>
            <a:pPr marL="0" indent="0" algn="ctr" eaLnBrk="1" fontAlgn="auto">
              <a:spcAft>
                <a:spcPts val="0"/>
              </a:spcAft>
              <a:buFont typeface="StarSymbol"/>
              <a:buNone/>
              <a:defRPr/>
            </a:pPr>
            <a:r>
              <a:rPr sz="6000" b="1" i="1" dirty="0">
                <a:solidFill>
                  <a:srgbClr val="000000"/>
                </a:solidFill>
                <a:latin typeface="Century Schoolbook" pitchFamily="18"/>
              </a:rPr>
              <a:t>À l’image de ton amour.</a:t>
            </a:r>
          </a:p>
        </p:txBody>
      </p:sp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91F24C-05FE-9630-487E-C1FE0D8D56A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rgbClr val="000000"/>
          </a:solidFill>
        </p:spPr>
        <p:txBody>
          <a:bodyPr anchor="t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092CDEDA-086F-A313-CDBD-94B889EFFD6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1996" cy="6858000"/>
          </a:xfrm>
        </p:spPr>
        <p:txBody>
          <a:bodyPr anchor="ctr" anchorCtr="1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StarSymbol"/>
              <a:buNone/>
              <a:defRPr/>
            </a:pPr>
            <a:r>
              <a:rPr sz="8000" b="1" u="sng" dirty="0">
                <a:solidFill>
                  <a:srgbClr val="000000"/>
                </a:solidFill>
                <a:latin typeface="Century Schoolbook" pitchFamily="18"/>
              </a:rPr>
              <a:t>PRIÈRE POUR</a:t>
            </a:r>
          </a:p>
          <a:p>
            <a:pPr marL="0" indent="0" algn="ctr" eaLnBrk="1" fontAlgn="auto" hangingPunct="1">
              <a:spcAft>
                <a:spcPts val="0"/>
              </a:spcAft>
              <a:buFont typeface="StarSymbol"/>
              <a:buNone/>
              <a:defRPr/>
            </a:pPr>
            <a:r>
              <a:rPr sz="8000" b="1" u="sng" dirty="0">
                <a:solidFill>
                  <a:srgbClr val="000000"/>
                </a:solidFill>
                <a:latin typeface="Century Schoolbook" pitchFamily="18"/>
              </a:rPr>
              <a:t>LES VOCATIONS</a:t>
            </a:r>
          </a:p>
        </p:txBody>
      </p:sp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1A266D6D-B786-2972-2154-9A9B39F9B20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1996" cy="6858000"/>
          </a:xfrm>
        </p:spPr>
        <p:txBody>
          <a:bodyPr anchor="ctr" anchorCtr="1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StarSymbol"/>
              <a:buNone/>
              <a:defRPr/>
            </a:pPr>
            <a:r>
              <a:rPr sz="6000" b="1" i="1">
                <a:solidFill>
                  <a:srgbClr val="000000"/>
                </a:solidFill>
                <a:latin typeface="Century Schoolbook" pitchFamily="18"/>
              </a:rPr>
              <a:t>Dieu de miséricorde et de bonté, nous avons besoin de prêtres qui nous montrent ton visage d’amour et qui nous conduisent dans les mystères de la foi.</a:t>
            </a:r>
          </a:p>
        </p:txBody>
      </p:sp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0CBDA0B1-21C5-D8DF-8585-CB08C41CCF1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1996" cy="6858000"/>
          </a:xfrm>
        </p:spPr>
        <p:txBody>
          <a:bodyPr anchor="ctr" anchorCtr="1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StarSymbol"/>
              <a:buNone/>
              <a:defRPr/>
            </a:pPr>
            <a:r>
              <a:rPr sz="6000" b="1" i="1">
                <a:solidFill>
                  <a:srgbClr val="000000"/>
                </a:solidFill>
                <a:latin typeface="Century Schoolbook" pitchFamily="18"/>
              </a:rPr>
              <a:t>Donne à la </a:t>
            </a:r>
            <a:r>
              <a:rPr sz="6000" b="1" i="1">
                <a:latin typeface="Century Schoolbook" pitchFamily="18"/>
              </a:rPr>
              <a:t>M</a:t>
            </a:r>
            <a:r>
              <a:rPr sz="6000" b="1" i="1">
                <a:solidFill>
                  <a:srgbClr val="000000"/>
                </a:solidFill>
                <a:latin typeface="Century Schoolbook" pitchFamily="18"/>
              </a:rPr>
              <a:t>artinique de saints prêtres selon ton cœur d’amour, capables de poursuivre en profondeur l’évangélisation de notre peuple qui porte des souffrances.</a:t>
            </a:r>
          </a:p>
        </p:txBody>
      </p:sp>
    </p:spTree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6E1E8F26-556B-33F9-4C05-3BC493A6AC7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1996" cy="6858000"/>
          </a:xfrm>
        </p:spPr>
        <p:txBody>
          <a:bodyPr anchor="ctr" anchorCtr="1"/>
          <a:lstStyle/>
          <a:p>
            <a:pPr marL="0" indent="0" algn="ctr" eaLnBrk="1" fontAlgn="auto" hangingPunct="1">
              <a:spcAft>
                <a:spcPts val="0"/>
              </a:spcAft>
              <a:buFont typeface="StarSymbol"/>
              <a:buNone/>
              <a:defRPr/>
            </a:pPr>
            <a:r>
              <a:rPr sz="6000" b="1" i="1">
                <a:solidFill>
                  <a:srgbClr val="000000"/>
                </a:solidFill>
                <a:latin typeface="Century Schoolbook" pitchFamily="18"/>
              </a:rPr>
              <a:t>Seigneur Jésus, tu es mort pour nous, et tu es ressuscité pour faire de nous des victorieux de l’amour.</a:t>
            </a:r>
          </a:p>
        </p:txBody>
      </p:sp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8C7FC7E8-0B35-80D7-0E99-53C9C82AA8D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1996" cy="6858000"/>
          </a:xfrm>
        </p:spPr>
        <p:txBody>
          <a:bodyPr anchor="ctr" anchorCtr="1"/>
          <a:lstStyle/>
          <a:p>
            <a:pPr marL="0" indent="0" algn="ctr" eaLnBrk="1" fontAlgn="auto" hangingPunct="1">
              <a:spcAft>
                <a:spcPts val="0"/>
              </a:spcAft>
              <a:buFont typeface="StarSymbol"/>
              <a:buNone/>
              <a:defRPr/>
            </a:pPr>
            <a:r>
              <a:rPr sz="6000" b="1" i="1">
                <a:solidFill>
                  <a:srgbClr val="000000"/>
                </a:solidFill>
                <a:latin typeface="Century Schoolbook" pitchFamily="18"/>
              </a:rPr>
              <a:t>Suscite dans le cœur des jeunes de chez nous le désir d’être des témoins de la puissance de ton amour dans le monde d’aujourd’hui.</a:t>
            </a:r>
          </a:p>
        </p:txBody>
      </p:sp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39BD92B6-AD1B-0CDD-24DE-F38C8FA8730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1996" cy="6858000"/>
          </a:xfrm>
        </p:spPr>
        <p:txBody>
          <a:bodyPr anchor="ctr" anchorCtr="1"/>
          <a:lstStyle/>
          <a:p>
            <a:pPr marL="0" indent="0" algn="ctr" eaLnBrk="1" fontAlgn="auto" hangingPunct="1">
              <a:spcAft>
                <a:spcPts val="0"/>
              </a:spcAft>
              <a:buFont typeface="StarSymbol"/>
              <a:buNone/>
              <a:defRPr/>
            </a:pPr>
            <a:r>
              <a:rPr sz="6000" b="1" i="1">
                <a:solidFill>
                  <a:srgbClr val="000000"/>
                </a:solidFill>
                <a:latin typeface="Century Schoolbook" pitchFamily="18"/>
              </a:rPr>
              <a:t>Esprit Saint, embrase le cœur de beaucoup d’hommes et de femmes de nos familles, afin qu’ils osent s’engager sur le chemin de la vie sacerdotale ou consacrée.</a:t>
            </a:r>
          </a:p>
        </p:txBody>
      </p:sp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EE53F190-8170-F570-452F-A957A2D5616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1996" cy="6858000"/>
          </a:xfrm>
        </p:spPr>
        <p:txBody>
          <a:bodyPr anchor="ctr" anchorCtr="1"/>
          <a:lstStyle/>
          <a:p>
            <a:pPr marL="0" indent="0" algn="ctr" eaLnBrk="1" fontAlgn="auto" hangingPunct="1">
              <a:lnSpc>
                <a:spcPct val="110000"/>
              </a:lnSpc>
              <a:spcAft>
                <a:spcPts val="0"/>
              </a:spcAft>
              <a:buFont typeface="StarSymbol"/>
              <a:buNone/>
              <a:defRPr/>
            </a:pPr>
            <a:r>
              <a:rPr sz="6000" b="1" i="1">
                <a:solidFill>
                  <a:srgbClr val="000000"/>
                </a:solidFill>
                <a:latin typeface="Century Schoolbook" pitchFamily="18"/>
              </a:rPr>
              <a:t>Ô très Sainte </a:t>
            </a:r>
            <a:r>
              <a:rPr sz="6000" b="1" i="1">
                <a:latin typeface="Century Schoolbook" pitchFamily="18"/>
              </a:rPr>
              <a:t>T</a:t>
            </a:r>
            <a:r>
              <a:rPr sz="6000" b="1" i="1">
                <a:solidFill>
                  <a:srgbClr val="000000"/>
                </a:solidFill>
                <a:latin typeface="Century Schoolbook" pitchFamily="18"/>
              </a:rPr>
              <a:t>rinité, aide chacun de nous à découvrir à quelle vocation tu nous appelles et à y répondre dans la joie le moment venu.</a:t>
            </a:r>
          </a:p>
        </p:txBody>
      </p:sp>
    </p:spTree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5B522405-8E90-C406-81D9-D14819F1C02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0"/>
            <a:ext cx="12191996" cy="6858000"/>
          </a:xfrm>
        </p:spPr>
        <p:txBody>
          <a:bodyPr anchor="ctr" anchorCtr="1"/>
          <a:lstStyle/>
          <a:p>
            <a:pPr marL="0" indent="0" algn="ctr" eaLnBrk="1" fontAlgn="auto" hangingPunct="1">
              <a:spcAft>
                <a:spcPts val="0"/>
              </a:spcAft>
              <a:buFont typeface="StarSymbol"/>
              <a:buNone/>
              <a:defRPr/>
            </a:pPr>
            <a:r>
              <a:rPr sz="6000" b="1" i="1">
                <a:solidFill>
                  <a:srgbClr val="000000"/>
                </a:solidFill>
                <a:latin typeface="Century Schoolbook" pitchFamily="18"/>
              </a:rPr>
              <a:t>Merci pour les prêtres que tu donnes à nos communautés, merci pour les religieuses, les religieux, les missionnaires et toutes les personnes en mission.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Facet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622</TotalTime>
  <Words>2603</Words>
  <Application>Microsoft Office PowerPoint</Application>
  <PresentationFormat>Grand écran</PresentationFormat>
  <Paragraphs>505</Paragraphs>
  <Slides>125</Slides>
  <Notes>107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125</vt:i4>
      </vt:variant>
    </vt:vector>
  </HeadingPairs>
  <TitlesOfParts>
    <vt:vector size="126" baseType="lpstr">
      <vt:lpstr>Facette</vt:lpstr>
      <vt:lpstr>MESSE</vt:lpstr>
      <vt:lpstr>ENTRÉE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KYRIE</vt:lpstr>
      <vt:lpstr>Présentation PowerPoint</vt:lpstr>
      <vt:lpstr>Présentation PowerPoint</vt:lpstr>
      <vt:lpstr>GLORIA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1ère LECTURE ACTES DES APÔTRES 14, 21b-27</vt:lpstr>
      <vt:lpstr>Présentation PowerPoint</vt:lpstr>
      <vt:lpstr>MÉDITATION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2ème LECTURE APOCALYPSE DE JEAN 21, 1-5a</vt:lpstr>
      <vt:lpstr>Présentation PowerPoint</vt:lpstr>
      <vt:lpstr>ACCLAMATION</vt:lpstr>
      <vt:lpstr>Présentation PowerPoint</vt:lpstr>
      <vt:lpstr>Présentation PowerPoint</vt:lpstr>
      <vt:lpstr>ÉVANGILE JEAN 13, 31-33a.34-35 </vt:lpstr>
      <vt:lpstr>Présentation PowerPoint</vt:lpstr>
      <vt:lpstr>PRIÈRE  UNIVERSELLE</vt:lpstr>
      <vt:lpstr>Présentation PowerPoint</vt:lpstr>
      <vt:lpstr>Présentation PowerPoint</vt:lpstr>
      <vt:lpstr>OFFERTOIRE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SANCTUS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ANAMNESE</vt:lpstr>
      <vt:lpstr>Présentation PowerPoint</vt:lpstr>
      <vt:lpstr>Présentation PowerPoint</vt:lpstr>
      <vt:lpstr>AGNUS</vt:lpstr>
      <vt:lpstr>Présentation PowerPoint</vt:lpstr>
      <vt:lpstr>Présentation PowerPoint</vt:lpstr>
      <vt:lpstr>Présentation PowerPoint</vt:lpstr>
      <vt:lpstr>COMMUNION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HYMNE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PRIÈRE DU JUBILÉ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SORTIE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MESSE DE PAQUES</dc:title>
  <dc:creator>jaff .</dc:creator>
  <cp:lastModifiedBy>christelle mauriol</cp:lastModifiedBy>
  <cp:revision>61</cp:revision>
  <dcterms:created xsi:type="dcterms:W3CDTF">2024-03-01T02:24:29Z</dcterms:created>
  <dcterms:modified xsi:type="dcterms:W3CDTF">2025-05-16T10:48:07Z</dcterms:modified>
</cp:coreProperties>
</file>