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1102" r:id="rId4"/>
    <p:sldId id="1103" r:id="rId5"/>
    <p:sldId id="1135" r:id="rId6"/>
    <p:sldId id="1104" r:id="rId7"/>
    <p:sldId id="1136" r:id="rId8"/>
    <p:sldId id="1105" r:id="rId9"/>
    <p:sldId id="1138" r:id="rId10"/>
    <p:sldId id="1106" r:id="rId11"/>
    <p:sldId id="1137" r:id="rId12"/>
    <p:sldId id="327" r:id="rId13"/>
    <p:sldId id="546" r:id="rId14"/>
    <p:sldId id="1124" r:id="rId15"/>
    <p:sldId id="1132" r:id="rId16"/>
    <p:sldId id="1133" r:id="rId17"/>
    <p:sldId id="1134" r:id="rId18"/>
    <p:sldId id="1123" r:id="rId19"/>
    <p:sldId id="1099" r:id="rId20"/>
    <p:sldId id="1100" r:id="rId21"/>
    <p:sldId id="1101" r:id="rId22"/>
    <p:sldId id="521" r:id="rId23"/>
    <p:sldId id="955" r:id="rId24"/>
    <p:sldId id="1122" r:id="rId25"/>
    <p:sldId id="1086" r:id="rId26"/>
    <p:sldId id="1087" r:id="rId27"/>
    <p:sldId id="1121" r:id="rId28"/>
    <p:sldId id="1088" r:id="rId29"/>
    <p:sldId id="1090" r:id="rId30"/>
    <p:sldId id="1091" r:id="rId31"/>
    <p:sldId id="956" r:id="rId32"/>
    <p:sldId id="522" r:id="rId33"/>
    <p:sldId id="609" r:id="rId34"/>
    <p:sldId id="523" r:id="rId35"/>
    <p:sldId id="1058" r:id="rId36"/>
    <p:sldId id="937" r:id="rId37"/>
    <p:sldId id="1131" r:id="rId38"/>
    <p:sldId id="1125" r:id="rId39"/>
    <p:sldId id="1130" r:id="rId40"/>
    <p:sldId id="1126" r:id="rId41"/>
    <p:sldId id="1129" r:id="rId42"/>
    <p:sldId id="1127" r:id="rId43"/>
    <p:sldId id="1128" r:id="rId44"/>
    <p:sldId id="615" r:id="rId45"/>
    <p:sldId id="275" r:id="rId46"/>
    <p:sldId id="616" r:id="rId47"/>
    <p:sldId id="261" r:id="rId48"/>
    <p:sldId id="1107" r:id="rId49"/>
    <p:sldId id="524" r:id="rId50"/>
    <p:sldId id="328" r:id="rId51"/>
    <p:sldId id="277" r:id="rId52"/>
    <p:sldId id="540" r:id="rId53"/>
    <p:sldId id="384" r:id="rId54"/>
    <p:sldId id="527" r:id="rId55"/>
    <p:sldId id="1112" r:id="rId56"/>
    <p:sldId id="1113" r:id="rId57"/>
    <p:sldId id="1114" r:id="rId58"/>
    <p:sldId id="1120" r:id="rId59"/>
    <p:sldId id="386" r:id="rId60"/>
    <p:sldId id="287" r:id="rId61"/>
    <p:sldId id="1111" r:id="rId62"/>
    <p:sldId id="1109" r:id="rId63"/>
    <p:sldId id="1110" r:id="rId64"/>
    <p:sldId id="1119" r:id="rId65"/>
    <p:sldId id="388" r:id="rId66"/>
    <p:sldId id="288" r:id="rId67"/>
    <p:sldId id="291" r:id="rId68"/>
    <p:sldId id="389" r:id="rId69"/>
    <p:sldId id="549" r:id="rId70"/>
    <p:sldId id="1096" r:id="rId71"/>
    <p:sldId id="1097" r:id="rId72"/>
    <p:sldId id="1098" r:id="rId73"/>
    <p:sldId id="391" r:id="rId74"/>
    <p:sldId id="530" r:id="rId75"/>
    <p:sldId id="1092" r:id="rId76"/>
    <p:sldId id="1093" r:id="rId77"/>
    <p:sldId id="1118" r:id="rId78"/>
    <p:sldId id="1094" r:id="rId79"/>
    <p:sldId id="1117" r:id="rId80"/>
    <p:sldId id="1095" r:id="rId81"/>
    <p:sldId id="1116" r:id="rId82"/>
    <p:sldId id="531" r:id="rId83"/>
    <p:sldId id="532" r:id="rId84"/>
    <p:sldId id="1044" r:id="rId85"/>
    <p:sldId id="393" r:id="rId86"/>
    <p:sldId id="1061" r:id="rId87"/>
    <p:sldId id="1062" r:id="rId88"/>
    <p:sldId id="1063" r:id="rId89"/>
    <p:sldId id="1064" r:id="rId90"/>
    <p:sldId id="1065" r:id="rId91"/>
    <p:sldId id="1066" r:id="rId92"/>
    <p:sldId id="1067" r:id="rId93"/>
    <p:sldId id="1068" r:id="rId94"/>
    <p:sldId id="1069" r:id="rId95"/>
    <p:sldId id="1070" r:id="rId96"/>
    <p:sldId id="1071" r:id="rId97"/>
    <p:sldId id="1072" r:id="rId98"/>
    <p:sldId id="1073" r:id="rId99"/>
    <p:sldId id="1080" r:id="rId100"/>
    <p:sldId id="1075" r:id="rId101"/>
    <p:sldId id="1076" r:id="rId102"/>
    <p:sldId id="1077" r:id="rId103"/>
    <p:sldId id="1078" r:id="rId104"/>
    <p:sldId id="1060" r:id="rId105"/>
    <p:sldId id="266" r:id="rId106"/>
    <p:sldId id="1081" r:id="rId107"/>
    <p:sldId id="1082" r:id="rId108"/>
    <p:sldId id="1083" r:id="rId109"/>
    <p:sldId id="1115" r:id="rId1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102" Type="http://schemas.openxmlformats.org/officeDocument/2006/relationships/slide" Target="slides/slide101.xml" /><Relationship Id="rId110" Type="http://schemas.openxmlformats.org/officeDocument/2006/relationships/slide" Target="slides/slide109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13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1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tableStyles" Target="tableStyles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2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7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7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2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2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1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26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0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50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4CECD-287C-1DFB-CA05-84A5830D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573158-1EC8-8D0F-8677-52271FFF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7A710-C2A1-FA54-F037-4A83E790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49AB0A-C090-3A78-9EAB-6FF8F9B9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F92201-62F8-86B4-8E3B-DA2DCCF9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8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0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3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88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62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DF2F40-662D-44D2-8E42-C7D188347A86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86D69B-C35A-4044-8E1A-FDF068F25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9908"/>
            <a:ext cx="12192000" cy="3490546"/>
          </a:xfrm>
        </p:spPr>
        <p:txBody>
          <a:bodyPr anchor="t">
            <a:normAutofit fontScale="90000"/>
          </a:bodyPr>
          <a:lstStyle/>
          <a:p>
            <a:r>
              <a:rPr lang="fr-FR" sz="8900" b="1" dirty="0">
                <a:latin typeface="Century Schoolbook" panose="02040604050505020304" pitchFamily="18" charset="0"/>
              </a:rPr>
              <a:t>MESSE</a:t>
            </a:r>
            <a:br>
              <a:rPr lang="fr-FR" sz="6700" b="1" dirty="0">
                <a:latin typeface="Century Schoolbook" panose="02040604050505020304" pitchFamily="18" charset="0"/>
              </a:rPr>
            </a:br>
            <a:br>
              <a:rPr lang="fr-FR" sz="6700" b="1" dirty="0">
                <a:latin typeface="Century Schoolbook" panose="02040604050505020304" pitchFamily="18" charset="0"/>
              </a:rPr>
            </a:br>
            <a:br>
              <a:rPr lang="fr-FR" sz="6700" b="1" dirty="0">
                <a:latin typeface="Century Schoolbook" panose="02040604050505020304" pitchFamily="18" charset="0"/>
              </a:rPr>
            </a:br>
            <a:r>
              <a:rPr lang="fr-FR" sz="6700" b="1" dirty="0">
                <a:latin typeface="Century Schoolbook" panose="02040604050505020304" pitchFamily="18" charset="0"/>
              </a:rPr>
              <a:t>DIMANCHE 19 JANVIER 2025</a:t>
            </a:r>
            <a:br>
              <a:rPr lang="fr-FR" b="1" dirty="0">
                <a:latin typeface="Century Schoolbook" panose="02040604050505020304" pitchFamily="18" charset="0"/>
              </a:rPr>
            </a:br>
            <a:br>
              <a:rPr lang="fr-FR" sz="3300" b="1" dirty="0">
                <a:latin typeface="Century Schoolbook" panose="02040604050505020304" pitchFamily="18" charset="0"/>
              </a:rPr>
            </a:br>
            <a:br>
              <a:rPr lang="fr-FR" sz="3300" b="1" dirty="0">
                <a:latin typeface="Century Schoolbook" panose="02040604050505020304" pitchFamily="18" charset="0"/>
              </a:rPr>
            </a:br>
            <a:br>
              <a:rPr lang="fr-FR" sz="3300" b="1" dirty="0">
                <a:latin typeface="Century Schoolbook" panose="02040604050505020304" pitchFamily="18" charset="0"/>
              </a:rPr>
            </a:br>
            <a:br>
              <a:rPr lang="fr-FR" sz="3300" b="1" dirty="0">
                <a:latin typeface="Century Schoolbook" panose="02040604050505020304" pitchFamily="18" charset="0"/>
              </a:rPr>
            </a:br>
            <a:endParaRPr lang="fr-FR" sz="2800" b="1" i="1" cap="none" dirty="0">
              <a:latin typeface="Century Schoolbook" panose="02040604050505020304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0" y="5495192"/>
            <a:ext cx="12192000" cy="8880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3000" b="1" i="1" cap="none" dirty="0"/>
              <a:t>« Toi, tu as gardé le bon vin jusqu’à maintenant. » </a:t>
            </a:r>
          </a:p>
          <a:p>
            <a:pPr marL="0" indent="0" algn="ctr">
              <a:buNone/>
            </a:pPr>
            <a:r>
              <a:rPr lang="fr-FR" sz="3000" b="1" i="1" cap="none" dirty="0"/>
              <a:t>Jean 2, 10</a:t>
            </a:r>
            <a:endParaRPr lang="fr-FR" sz="3000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6" y="151430"/>
            <a:ext cx="1906596" cy="18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4.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à la paix que donne sa grâce,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sous la croix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Jésus </a:t>
            </a:r>
            <a:r>
              <a:rPr lang="fr-FR" sz="4500" b="1" cap="none" dirty="0">
                <a:latin typeface="Century Schoolbook" panose="02040604050505020304" pitchFamily="18" charset="0"/>
              </a:rPr>
              <a:t>C</a:t>
            </a: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hrist,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</p:txBody>
      </p:sp>
    </p:spTree>
    <p:extLst>
      <p:ext uri="{BB962C8B-B14F-4D97-AF65-F5344CB8AC3E}">
        <p14:creationId xmlns:p14="http://schemas.microsoft.com/office/powerpoint/2010/main" val="22586571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Que ta grâce nous transforme,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Pour que nous puissions faire fructifier les semences de l’évangile,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Qui feront grandir l’humanité et la création tout entière,</a:t>
            </a:r>
          </a:p>
        </p:txBody>
      </p:sp>
    </p:spTree>
    <p:extLst>
      <p:ext uri="{BB962C8B-B14F-4D97-AF65-F5344CB8AC3E}">
        <p14:creationId xmlns:p14="http://schemas.microsoft.com/office/powerpoint/2010/main" val="17331790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Dans l’attente confiante des cieux nouveaux et de la terre nouvelle,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Lorsque les puissances du mal seront vaincues,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Et ta gloire manifestée pour toujours.</a:t>
            </a:r>
            <a:endParaRPr lang="fr-FR" sz="60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138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Que la grâce du Jubilé,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Qui fait de nous des pèlerins d’espérance,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Ravive en nous l’aspiration aux biens célestes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Et répande sur le monde entier la joie et la paix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De notre Rédempteur.</a:t>
            </a:r>
            <a:endParaRPr lang="fr-FR" sz="6000" b="1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808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A toi, Dieu béni dans l’éternité,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La louange et la gloire pour les siècles des siècles.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Amen</a:t>
            </a:r>
            <a:endParaRPr lang="fr-FR" sz="60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637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268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SORTIE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40886"/>
            <a:ext cx="12191999" cy="1607240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JE SUIS DANS 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JOIE</a:t>
            </a:r>
          </a:p>
        </p:txBody>
      </p:sp>
    </p:spTree>
    <p:extLst>
      <p:ext uri="{BB962C8B-B14F-4D97-AF65-F5344CB8AC3E}">
        <p14:creationId xmlns:p14="http://schemas.microsoft.com/office/powerpoint/2010/main" val="24391702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Je chanterai de tout cœur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les merveilles de Jésus,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mon </a:t>
            </a:r>
            <a:r>
              <a:rPr lang="fr-FR" sz="6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S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eigneur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Il m'a ôté des ténèbres,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latin typeface="Century Schoolbook" panose="02040604050505020304" pitchFamily="18" charset="0"/>
              </a:rPr>
              <a:t>I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 m'a délivré de tout péché</a:t>
            </a:r>
          </a:p>
        </p:txBody>
      </p:sp>
    </p:spTree>
    <p:extLst>
      <p:ext uri="{BB962C8B-B14F-4D97-AF65-F5344CB8AC3E}">
        <p14:creationId xmlns:p14="http://schemas.microsoft.com/office/powerpoint/2010/main" val="18327625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Je suis dans la joie,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Une joie immense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Je suis dans l'allégresse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Car mon dieu m'a libéré</a:t>
            </a:r>
          </a:p>
        </p:txBody>
      </p:sp>
    </p:spTree>
    <p:extLst>
      <p:ext uri="{BB962C8B-B14F-4D97-AF65-F5344CB8AC3E}">
        <p14:creationId xmlns:p14="http://schemas.microsoft.com/office/powerpoint/2010/main" val="25474636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Car mon Dieu est fidèle,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latin typeface="Century Schoolbook" panose="02040604050505020304" pitchFamily="18" charset="0"/>
              </a:rPr>
              <a:t>I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 ne m'abandonne jamais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Je n'ai plus rien à craindre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Car mon Dieu m'a libéré</a:t>
            </a:r>
          </a:p>
        </p:txBody>
      </p:sp>
    </p:spTree>
    <p:extLst>
      <p:ext uri="{BB962C8B-B14F-4D97-AF65-F5344CB8AC3E}">
        <p14:creationId xmlns:p14="http://schemas.microsoft.com/office/powerpoint/2010/main" val="5523688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Je suis dans la joie,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Une joie immense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Je suis dans l'allégresse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Car mon dieu m'a libéré</a:t>
            </a:r>
          </a:p>
        </p:txBody>
      </p:sp>
    </p:spTree>
    <p:extLst>
      <p:ext uri="{BB962C8B-B14F-4D97-AF65-F5344CB8AC3E}">
        <p14:creationId xmlns:p14="http://schemas.microsoft.com/office/powerpoint/2010/main" val="327764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2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 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sommes le corps du 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hrist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de nous est un membre de ce corps.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reçoit la grâce de l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'e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sprit pour le bien du corps entier</a:t>
            </a:r>
            <a:r>
              <a:rPr lang="fr-FR" sz="6500" b="1" i="1" dirty="0">
                <a:latin typeface="Century Schoolbook" panose="02040604050505020304" pitchFamily="18" charset="0"/>
              </a:rPr>
              <a:t>. (</a:t>
            </a:r>
            <a:r>
              <a:rPr lang="fr-FR" sz="6500" b="1" i="1" cap="none" dirty="0">
                <a:latin typeface="Century Schoolbook" panose="02040604050505020304" pitchFamily="18" charset="0"/>
              </a:rPr>
              <a:t>bis)</a:t>
            </a:r>
            <a:endParaRPr lang="fr-FR" sz="65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6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0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ASPERSION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209071"/>
            <a:ext cx="12191999" cy="2602645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J’AI VU 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DES FLEUVES 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D’EAU VIVE</a:t>
            </a:r>
          </a:p>
        </p:txBody>
      </p:sp>
    </p:spTree>
    <p:extLst>
      <p:ext uri="{BB962C8B-B14F-4D97-AF65-F5344CB8AC3E}">
        <p14:creationId xmlns:p14="http://schemas.microsoft.com/office/powerpoint/2010/main" val="295690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000" b="1" dirty="0"/>
              <a:t>1.</a:t>
            </a:r>
            <a:r>
              <a:rPr lang="fr-FR" sz="4000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J’ai vu des fleuves d’eau vive</a:t>
            </a:r>
            <a:endParaRPr lang="fr-FR" sz="60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br>
              <a:rPr lang="fr-FR" sz="6000" b="1" dirty="0"/>
            </a:br>
            <a:r>
              <a:rPr lang="fr-FR" sz="6000" b="1" cap="none" dirty="0"/>
              <a:t>Jaillir du côté du temple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endParaRPr lang="fr-FR" sz="6000" b="1" i="1" dirty="0"/>
          </a:p>
        </p:txBody>
      </p:sp>
    </p:spTree>
    <p:extLst>
      <p:ext uri="{BB962C8B-B14F-4D97-AF65-F5344CB8AC3E}">
        <p14:creationId xmlns:p14="http://schemas.microsoft.com/office/powerpoint/2010/main" val="283541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000" b="1" dirty="0"/>
              <a:t>2.</a:t>
            </a:r>
            <a:r>
              <a:rPr lang="fr-FR" sz="4000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J’ai vu la source du temple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br>
              <a:rPr lang="fr-FR" sz="6000" b="1" dirty="0"/>
            </a:br>
            <a:r>
              <a:rPr lang="fr-FR" sz="6000" b="1" cap="none" dirty="0"/>
              <a:t>Grandir en un fleuve immense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endParaRPr lang="fr-FR" sz="6000" b="1" i="1" dirty="0"/>
          </a:p>
        </p:txBody>
      </p:sp>
    </p:spTree>
    <p:extLst>
      <p:ext uri="{BB962C8B-B14F-4D97-AF65-F5344CB8AC3E}">
        <p14:creationId xmlns:p14="http://schemas.microsoft.com/office/powerpoint/2010/main" val="290361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000" b="1" dirty="0"/>
              <a:t>3.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Tous ceux que lave l’eau vive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br>
              <a:rPr lang="fr-FR" sz="6000" b="1" dirty="0"/>
            </a:br>
            <a:r>
              <a:rPr lang="fr-FR" sz="6000" b="1" cap="none" dirty="0"/>
              <a:t>Acclament et chantent ta gloire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endParaRPr lang="fr-FR" sz="6000" b="1" i="1" dirty="0"/>
          </a:p>
        </p:txBody>
      </p:sp>
    </p:spTree>
    <p:extLst>
      <p:ext uri="{BB962C8B-B14F-4D97-AF65-F5344CB8AC3E}">
        <p14:creationId xmlns:p14="http://schemas.microsoft.com/office/powerpoint/2010/main" val="290835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000" b="1" dirty="0"/>
              <a:t>4. 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Ton cœur, Jésus est la source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br>
              <a:rPr lang="fr-FR" sz="6000" b="1" dirty="0"/>
            </a:br>
            <a:r>
              <a:rPr lang="fr-FR" sz="6000" b="1" cap="none" dirty="0"/>
              <a:t>D’où coule l’eau de la grâce</a:t>
            </a:r>
            <a:r>
              <a:rPr lang="fr-FR" sz="6000" b="1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Alléluia, Alléluia</a:t>
            </a:r>
            <a:endParaRPr lang="fr-FR" sz="6000" b="1" i="1" dirty="0"/>
          </a:p>
          <a:p>
            <a:pPr marL="0" indent="0" algn="ctr">
              <a:buNone/>
            </a:pPr>
            <a:endParaRPr lang="fr-FR" sz="6000" b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5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KYRIÉ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088301"/>
            <a:ext cx="12191999" cy="2602645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MESSE DE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GRACE</a:t>
            </a:r>
          </a:p>
        </p:txBody>
      </p:sp>
    </p:spTree>
    <p:extLst>
      <p:ext uri="{BB962C8B-B14F-4D97-AF65-F5344CB8AC3E}">
        <p14:creationId xmlns:p14="http://schemas.microsoft.com/office/powerpoint/2010/main" val="101860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5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1.</a:t>
            </a:r>
            <a:r>
              <a:rPr lang="fr-FR" sz="5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Seigneur je viens pour implorer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Ton pardon sur mes péchés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tout mon cœur, de toute ma foi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tout mon cœur, je reviens vers toi</a:t>
            </a:r>
          </a:p>
        </p:txBody>
      </p:sp>
    </p:spTree>
    <p:extLst>
      <p:ext uri="{BB962C8B-B14F-4D97-AF65-F5344CB8AC3E}">
        <p14:creationId xmlns:p14="http://schemas.microsoft.com/office/powerpoint/2010/main" val="342550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ENTRÉE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037163"/>
            <a:ext cx="12191999" cy="2363638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APPELES</a:t>
            </a:r>
          </a:p>
        </p:txBody>
      </p:sp>
    </p:spTree>
    <p:extLst>
      <p:ext uri="{BB962C8B-B14F-4D97-AF65-F5344CB8AC3E}">
        <p14:creationId xmlns:p14="http://schemas.microsoft.com/office/powerpoint/2010/main" val="355824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2. </a:t>
            </a:r>
          </a:p>
          <a:p>
            <a:pPr marL="0" indent="0" algn="ctr">
              <a:buNone/>
            </a:pPr>
            <a:r>
              <a:rPr lang="fr-FR" sz="6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Ô 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Christ je viens pour implorer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Ton pardon sur mes péchés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tout mon cœur, de toute ma foi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tout mon cœur, je reviens vers toi</a:t>
            </a:r>
          </a:p>
        </p:txBody>
      </p:sp>
    </p:spTree>
    <p:extLst>
      <p:ext uri="{BB962C8B-B14F-4D97-AF65-F5344CB8AC3E}">
        <p14:creationId xmlns:p14="http://schemas.microsoft.com/office/powerpoint/2010/main" val="62115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3.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Seigneur je viens pour implorer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Ton pardon sur mes péchés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tout mon cœur, de toute ma foi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tout mon cœur, je reviens vers toi</a:t>
            </a:r>
          </a:p>
          <a:p>
            <a:pPr marL="0" indent="0" algn="ctr">
              <a:buNone/>
            </a:pPr>
            <a:endParaRPr lang="fr-FR" sz="6000" b="1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0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1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GLORIA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51313"/>
            <a:ext cx="12191999" cy="2434125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MESSE DE 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GRACE</a:t>
            </a:r>
          </a:p>
        </p:txBody>
      </p:sp>
    </p:spTree>
    <p:extLst>
      <p:ext uri="{BB962C8B-B14F-4D97-AF65-F5344CB8AC3E}">
        <p14:creationId xmlns:p14="http://schemas.microsoft.com/office/powerpoint/2010/main" val="2189428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fr-FR" sz="47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Gloire à Dieu au plus haut </a:t>
            </a:r>
          </a:p>
          <a:p>
            <a:pPr marL="0" indent="0" algn="ctr"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d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es cieux (bis)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Paix sur terre aux hommes qu'il aime,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Aux hommes qu'il aime.</a:t>
            </a:r>
          </a:p>
        </p:txBody>
      </p:sp>
    </p:spTree>
    <p:extLst>
      <p:ext uri="{BB962C8B-B14F-4D97-AF65-F5344CB8AC3E}">
        <p14:creationId xmlns:p14="http://schemas.microsoft.com/office/powerpoint/2010/main" val="207235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3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Et paix sur la terre aux hommes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300" b="1" cap="none" dirty="0">
                <a:latin typeface="Century Schoolbook" panose="02040604050505020304" pitchFamily="18" charset="0"/>
              </a:rPr>
              <a:t>q</a:t>
            </a:r>
            <a:r>
              <a:rPr lang="fr-FR" sz="53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u’il aime.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3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te louons, nous te bénissons,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3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t’adorons, nous te glorifions,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3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te rendons grâce, pour ton immense gloire, </a:t>
            </a:r>
          </a:p>
        </p:txBody>
      </p:sp>
    </p:spTree>
    <p:extLst>
      <p:ext uri="{BB962C8B-B14F-4D97-AF65-F5344CB8AC3E}">
        <p14:creationId xmlns:p14="http://schemas.microsoft.com/office/powerpoint/2010/main" val="31208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Seigneur Dieu, le Roi du ciel, Dieu le Père tout-puissant.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Jésus Christ, Seigneur </a:t>
            </a:r>
            <a:r>
              <a:rPr lang="fr-FR" sz="6000" b="1" cap="none" dirty="0">
                <a:latin typeface="Century Schoolbook" panose="02040604050505020304" pitchFamily="18" charset="0"/>
              </a:rPr>
              <a:t>F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ils unique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Agneau de Dieu, le Fils du Père.</a:t>
            </a:r>
          </a:p>
        </p:txBody>
      </p:sp>
    </p:spTree>
    <p:extLst>
      <p:ext uri="{BB962C8B-B14F-4D97-AF65-F5344CB8AC3E}">
        <p14:creationId xmlns:p14="http://schemas.microsoft.com/office/powerpoint/2010/main" val="2853402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fr-FR" sz="47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Gloire à dieu au plus haut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Des cieux (bis)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Paix sur terre aux hommes qu'il aime,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Aux hommes qu'il aime.</a:t>
            </a:r>
          </a:p>
        </p:txBody>
      </p:sp>
    </p:spTree>
    <p:extLst>
      <p:ext uri="{BB962C8B-B14F-4D97-AF65-F5344CB8AC3E}">
        <p14:creationId xmlns:p14="http://schemas.microsoft.com/office/powerpoint/2010/main" val="419669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Toi qui enlèves, les péchés du monde,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Prends pitié de nous, reçois nos prières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Toi qui es assis, à droite du Père,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Prends pitié de nous, reçois nos prières </a:t>
            </a:r>
          </a:p>
        </p:txBody>
      </p:sp>
    </p:spTree>
    <p:extLst>
      <p:ext uri="{BB962C8B-B14F-4D97-AF65-F5344CB8AC3E}">
        <p14:creationId xmlns:p14="http://schemas.microsoft.com/office/powerpoint/2010/main" val="102649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Car toi seul es Saint, toi seul es Seigneur,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Tu es le Très-Haut, </a:t>
            </a:r>
            <a:r>
              <a:rPr lang="fr-FR" sz="6000" b="1" cap="none" dirty="0">
                <a:latin typeface="Century Schoolbook" panose="02040604050505020304" pitchFamily="18" charset="0"/>
              </a:rPr>
              <a:t>J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ésus-Christ,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l’unité du </a:t>
            </a:r>
            <a:r>
              <a:rPr lang="fr-FR" sz="6000" b="1" cap="none" dirty="0">
                <a:latin typeface="Century Schoolbook" panose="02040604050505020304" pitchFamily="18" charset="0"/>
              </a:rPr>
              <a:t>S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aint-Esprit,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Et dans la gloire de Dieu le Père. </a:t>
            </a:r>
          </a:p>
        </p:txBody>
      </p:sp>
    </p:spTree>
    <p:extLst>
      <p:ext uri="{BB962C8B-B14F-4D97-AF65-F5344CB8AC3E}">
        <p14:creationId xmlns:p14="http://schemas.microsoft.com/office/powerpoint/2010/main" val="90953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2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 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sommes le corps du 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hrist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de nous est un membre de ce corps.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reçoit la grâce de l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'e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sprit pour le bien du corps entier</a:t>
            </a:r>
            <a:r>
              <a:rPr lang="fr-FR" sz="6500" b="1" i="1" dirty="0">
                <a:latin typeface="Century Schoolbook" panose="02040604050505020304" pitchFamily="18" charset="0"/>
              </a:rPr>
              <a:t>. (</a:t>
            </a:r>
            <a:r>
              <a:rPr lang="fr-FR" sz="6500" b="1" i="1" cap="none" dirty="0">
                <a:latin typeface="Century Schoolbook" panose="02040604050505020304" pitchFamily="18" charset="0"/>
              </a:rPr>
              <a:t>bis)</a:t>
            </a:r>
            <a:endParaRPr lang="fr-FR" sz="65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8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7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Gloire à dieu au plus haut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Des cieux (bis)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Paix sur terre aux hommes qu'il aime, 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Aux hommes qu'il aime.</a:t>
            </a:r>
          </a:p>
          <a:p>
            <a:pPr marL="0" indent="0" algn="ctr"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Gloire à dieu!</a:t>
            </a:r>
          </a:p>
        </p:txBody>
      </p:sp>
    </p:spTree>
    <p:extLst>
      <p:ext uri="{BB962C8B-B14F-4D97-AF65-F5344CB8AC3E}">
        <p14:creationId xmlns:p14="http://schemas.microsoft.com/office/powerpoint/2010/main" val="668295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40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B5EB40-78B3-599F-2F8B-263B134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2262433"/>
          </a:xfrm>
        </p:spPr>
        <p:txBody>
          <a:bodyPr anchor="t">
            <a:normAutofit/>
          </a:bodyPr>
          <a:lstStyle/>
          <a:p>
            <a:pPr algn="ctr"/>
            <a:r>
              <a:rPr lang="fr-FR" sz="6000" b="1" u="sng" dirty="0">
                <a:latin typeface="Century Schoolbook" panose="02040604050505020304" pitchFamily="18" charset="0"/>
              </a:rPr>
              <a:t>1</a:t>
            </a:r>
            <a:r>
              <a:rPr lang="fr-FR" sz="6000" b="1" u="sng" baseline="30000" dirty="0">
                <a:latin typeface="Century Schoolbook" panose="02040604050505020304" pitchFamily="18" charset="0"/>
              </a:rPr>
              <a:t>ère</a:t>
            </a:r>
            <a:r>
              <a:rPr lang="fr-FR" sz="6000" b="1" u="sng" dirty="0">
                <a:latin typeface="Century Schoolbook" panose="02040604050505020304" pitchFamily="18" charset="0"/>
              </a:rPr>
              <a:t> LECTURE</a:t>
            </a:r>
            <a:br>
              <a:rPr lang="fr-FR" sz="6000" b="1" dirty="0">
                <a:latin typeface="Century Schoolbook" panose="02040604050505020304" pitchFamily="18" charset="0"/>
              </a:rPr>
            </a:br>
            <a:r>
              <a:rPr lang="fr-FR" sz="8000" b="1" dirty="0">
                <a:latin typeface="Century Schoolbook" panose="02040604050505020304" pitchFamily="18" charset="0"/>
              </a:rPr>
              <a:t>ISAÏE(62, 1-5)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BE3FB6-53FE-3533-3F3B-4622FE88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397846"/>
            <a:ext cx="12192000" cy="1069215"/>
          </a:xfrm>
        </p:spPr>
        <p:txBody>
          <a:bodyPr>
            <a:noAutofit/>
          </a:bodyPr>
          <a:lstStyle/>
          <a:p>
            <a:r>
              <a:rPr lang="fr-FR" sz="3000" b="1" i="1" cap="none" dirty="0">
                <a:solidFill>
                  <a:schemeClr val="tx1"/>
                </a:solidFill>
              </a:rPr>
              <a:t>« Comme la jeune mariée fait la joie de son mari »</a:t>
            </a:r>
            <a:endParaRPr lang="fr-FR" sz="30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25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60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MÉDITATION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334609"/>
            <a:ext cx="12191999" cy="2066192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PSAUME 95 (96)</a:t>
            </a:r>
          </a:p>
        </p:txBody>
      </p:sp>
    </p:spTree>
    <p:extLst>
      <p:ext uri="{BB962C8B-B14F-4D97-AF65-F5344CB8AC3E}">
        <p14:creationId xmlns:p14="http://schemas.microsoft.com/office/powerpoint/2010/main" val="1866058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300" b="1" i="1" u="sng" cap="none" dirty="0"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/>
              <a:t>Racontez à tous les peuples </a:t>
            </a:r>
          </a:p>
          <a:p>
            <a:pPr marL="0" indent="0" algn="ctr">
              <a:buNone/>
            </a:pPr>
            <a:r>
              <a:rPr lang="fr-FR" sz="6000" b="1" i="1" cap="none" dirty="0"/>
              <a:t>les merveilles du Seigneur</a:t>
            </a:r>
            <a:r>
              <a:rPr lang="fr-FR" sz="8000" dirty="0"/>
              <a:t> </a:t>
            </a:r>
            <a:endParaRPr lang="fr-FR" sz="8000" b="1" i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8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Chantez au Seigne</a:t>
            </a:r>
            <a:r>
              <a:rPr lang="fr-FR" sz="6000" b="1" u="sng" cap="none" dirty="0"/>
              <a:t>u</a:t>
            </a:r>
            <a:r>
              <a:rPr lang="fr-FR" sz="6000" b="1" cap="none" dirty="0"/>
              <a:t>r un chant nouveau,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Chantez au Seigne</a:t>
            </a:r>
            <a:r>
              <a:rPr lang="fr-FR" sz="6000" b="1" u="sng" cap="none" dirty="0"/>
              <a:t>u</a:t>
            </a:r>
            <a:r>
              <a:rPr lang="fr-FR" sz="6000" b="1" cap="none" dirty="0"/>
              <a:t>r, terre entière,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Chantez au Seigneur et béniss</a:t>
            </a:r>
            <a:r>
              <a:rPr lang="fr-FR" sz="6000" b="1" u="sng" cap="none" dirty="0"/>
              <a:t>e</a:t>
            </a:r>
            <a:r>
              <a:rPr lang="fr-FR" sz="6000" b="1" cap="none" dirty="0"/>
              <a:t>z son nom !</a:t>
            </a:r>
            <a:endParaRPr lang="fr-FR" sz="6000" b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4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300" b="1" i="1" u="sng" cap="none" dirty="0"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/>
              <a:t>Racontez à tous les peuples </a:t>
            </a:r>
          </a:p>
          <a:p>
            <a:pPr marL="0" indent="0" algn="ctr">
              <a:buNone/>
            </a:pPr>
            <a:r>
              <a:rPr lang="fr-FR" sz="6000" b="1" i="1" cap="none" dirty="0"/>
              <a:t>les merveilles du Seigneur</a:t>
            </a:r>
            <a:r>
              <a:rPr lang="fr-FR" sz="8000" dirty="0"/>
              <a:t> </a:t>
            </a:r>
            <a:endParaRPr lang="fr-FR" sz="8000" b="1" i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17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De jour en jour, proclam</a:t>
            </a:r>
            <a:r>
              <a:rPr lang="fr-FR" sz="6000" b="1" u="sng" cap="none" dirty="0"/>
              <a:t>e</a:t>
            </a:r>
            <a:r>
              <a:rPr lang="fr-FR" sz="6000" b="1" cap="none" dirty="0"/>
              <a:t>z son salut,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Racontez à tous les pe</a:t>
            </a:r>
            <a:r>
              <a:rPr lang="fr-FR" sz="6000" b="1" u="sng" cap="none" dirty="0"/>
              <a:t>u</a:t>
            </a:r>
            <a:r>
              <a:rPr lang="fr-FR" sz="6000" b="1" cap="none" dirty="0"/>
              <a:t>ples sa gloire,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À toutes les nati</a:t>
            </a:r>
            <a:r>
              <a:rPr lang="fr-FR" sz="6000" b="1" u="sng" cap="none" dirty="0"/>
              <a:t>o</a:t>
            </a:r>
            <a:r>
              <a:rPr lang="fr-FR" sz="6000" b="1" cap="none" dirty="0"/>
              <a:t>ns ses merveilles !</a:t>
            </a:r>
          </a:p>
        </p:txBody>
      </p:sp>
    </p:spTree>
    <p:extLst>
      <p:ext uri="{BB962C8B-B14F-4D97-AF65-F5344CB8AC3E}">
        <p14:creationId xmlns:p14="http://schemas.microsoft.com/office/powerpoint/2010/main" val="2811418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300" b="1" i="1" u="sng" cap="none" dirty="0"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/>
              <a:t>Racontez à tous les peuples </a:t>
            </a:r>
          </a:p>
          <a:p>
            <a:pPr marL="0" indent="0" algn="ctr">
              <a:buNone/>
            </a:pPr>
            <a:r>
              <a:rPr lang="fr-FR" sz="6000" b="1" i="1" cap="none" dirty="0"/>
              <a:t>les merveilles du Seigneur</a:t>
            </a:r>
            <a:r>
              <a:rPr lang="fr-FR" sz="8000" dirty="0"/>
              <a:t> </a:t>
            </a:r>
            <a:endParaRPr lang="fr-FR" sz="8000" b="1" i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7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à tenir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la même espérance,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à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la même sainteté,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</p:txBody>
      </p:sp>
    </p:spTree>
    <p:extLst>
      <p:ext uri="{BB962C8B-B14F-4D97-AF65-F5344CB8AC3E}">
        <p14:creationId xmlns:p14="http://schemas.microsoft.com/office/powerpoint/2010/main" val="2268419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Rendez au Seigneur, fam</a:t>
            </a:r>
            <a:r>
              <a:rPr lang="fr-FR" sz="6000" b="1" u="sng" cap="none" dirty="0"/>
              <a:t>i</a:t>
            </a:r>
            <a:r>
              <a:rPr lang="fr-FR" sz="6000" b="1" cap="none" dirty="0"/>
              <a:t>lles des peuples,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Rendez au Seigneur, la gl</a:t>
            </a:r>
            <a:r>
              <a:rPr lang="fr-FR" sz="6000" b="1" u="sng" cap="none" dirty="0"/>
              <a:t>o</a:t>
            </a:r>
            <a:r>
              <a:rPr lang="fr-FR" sz="6000" b="1" cap="none" dirty="0"/>
              <a:t>ire et la puissance,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Rendez au Seigneur la gl</a:t>
            </a:r>
            <a:r>
              <a:rPr lang="fr-FR" sz="6000" b="1" u="sng" cap="none" dirty="0"/>
              <a:t>o</a:t>
            </a:r>
            <a:r>
              <a:rPr lang="fr-FR" sz="6000" b="1" cap="none" dirty="0"/>
              <a:t>ire de son nom. </a:t>
            </a:r>
            <a:endParaRPr lang="fr-FR" sz="6000" b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18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300" b="1" i="1" u="sng" cap="none" dirty="0"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/>
              <a:t>Racontez à tous les peuples </a:t>
            </a:r>
          </a:p>
          <a:p>
            <a:pPr marL="0" indent="0" algn="ctr">
              <a:buNone/>
            </a:pPr>
            <a:r>
              <a:rPr lang="fr-FR" sz="6000" b="1" i="1" cap="none" dirty="0"/>
              <a:t>les merveilles du Seigneur</a:t>
            </a:r>
            <a:r>
              <a:rPr lang="fr-FR" sz="8000" dirty="0"/>
              <a:t> </a:t>
            </a:r>
            <a:endParaRPr lang="fr-FR" sz="8000" b="1" i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10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Adorez le Seigneur, éblouiss</a:t>
            </a:r>
            <a:r>
              <a:rPr lang="fr-FR" sz="6000" b="1" u="sng" cap="none" dirty="0"/>
              <a:t>a</a:t>
            </a:r>
            <a:r>
              <a:rPr lang="fr-FR" sz="6000" b="1" cap="none" dirty="0"/>
              <a:t>nt de sainteté.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Allez dire aux nations : « le Seigne</a:t>
            </a:r>
            <a:r>
              <a:rPr lang="fr-FR" sz="6000" b="1" u="sng" cap="none" dirty="0"/>
              <a:t>u</a:t>
            </a:r>
            <a:r>
              <a:rPr lang="fr-FR" sz="6000" b="1" cap="none" dirty="0"/>
              <a:t>r est roi ! »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/>
              <a:t>Il gouverne les pe</a:t>
            </a:r>
            <a:r>
              <a:rPr lang="fr-FR" sz="6000" b="1" u="sng" cap="none" dirty="0"/>
              <a:t>u</a:t>
            </a:r>
            <a:r>
              <a:rPr lang="fr-FR" sz="6000" b="1" cap="none" dirty="0"/>
              <a:t>ples avec droiture. </a:t>
            </a:r>
            <a:endParaRPr lang="fr-FR" sz="6000" b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26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300" b="1" i="1" u="sng" cap="none" dirty="0"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buNone/>
            </a:pPr>
            <a:r>
              <a:rPr lang="fr-FR" sz="6000" b="1" i="1" cap="none" dirty="0"/>
              <a:t>Racontez à tous les peuples </a:t>
            </a:r>
          </a:p>
          <a:p>
            <a:pPr marL="0" indent="0" algn="ctr">
              <a:buNone/>
            </a:pPr>
            <a:r>
              <a:rPr lang="fr-FR" sz="6000" b="1" i="1" cap="none" dirty="0"/>
              <a:t>les merveilles du Seigneur</a:t>
            </a:r>
            <a:r>
              <a:rPr lang="fr-FR" sz="8000" dirty="0"/>
              <a:t> </a:t>
            </a:r>
            <a:endParaRPr lang="fr-FR" sz="8000" b="1" i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31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34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B5EB40-78B3-599F-2F8B-263B134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261"/>
            <a:ext cx="12191999" cy="1965049"/>
          </a:xfrm>
        </p:spPr>
        <p:txBody>
          <a:bodyPr anchor="t">
            <a:normAutofit/>
          </a:bodyPr>
          <a:lstStyle/>
          <a:p>
            <a:pPr algn="ctr"/>
            <a:r>
              <a:rPr lang="fr-FR" sz="4400" b="1" u="sng" dirty="0">
                <a:latin typeface="Century Schoolbook" panose="02040604050505020304" pitchFamily="18" charset="0"/>
              </a:rPr>
              <a:t>2</a:t>
            </a:r>
            <a:r>
              <a:rPr lang="fr-FR" sz="4400" b="1" u="sng" baseline="30000" dirty="0">
                <a:latin typeface="Century Schoolbook" panose="02040604050505020304" pitchFamily="18" charset="0"/>
              </a:rPr>
              <a:t>ème</a:t>
            </a:r>
            <a:r>
              <a:rPr lang="fr-FR" sz="4400" b="1" u="sng" dirty="0">
                <a:latin typeface="Century Schoolbook" panose="02040604050505020304" pitchFamily="18" charset="0"/>
              </a:rPr>
              <a:t> LECTURE</a:t>
            </a:r>
            <a:br>
              <a:rPr lang="fr-FR" sz="4400" b="1" dirty="0">
                <a:latin typeface="Century Schoolbook" panose="02040604050505020304" pitchFamily="18" charset="0"/>
              </a:rPr>
            </a:br>
            <a:r>
              <a:rPr lang="fr-FR" sz="6700" b="1" dirty="0">
                <a:latin typeface="Century Schoolbook" panose="02040604050505020304" pitchFamily="18" charset="0"/>
              </a:rPr>
              <a:t>1 CORINTHIENS (12,4-11)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BE3FB6-53FE-3533-3F3B-4622FE88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791177"/>
            <a:ext cx="12192000" cy="1069215"/>
          </a:xfrm>
        </p:spPr>
        <p:txBody>
          <a:bodyPr>
            <a:noAutofit/>
          </a:bodyPr>
          <a:lstStyle/>
          <a:p>
            <a:r>
              <a:rPr lang="fr-FR" sz="3000" b="1" i="1" cap="none" dirty="0">
                <a:solidFill>
                  <a:schemeClr val="tx1"/>
                </a:solidFill>
              </a:rPr>
              <a:t>« L’unique et même esprit distribue ses dons, comme il le veut, à chacun en particulier »</a:t>
            </a:r>
            <a:endParaRPr lang="fr-FR" sz="30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89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5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ACCLAMATION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330461"/>
            <a:ext cx="12191999" cy="2070340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MESSE DE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GRACE</a:t>
            </a:r>
          </a:p>
        </p:txBody>
      </p:sp>
    </p:spTree>
    <p:extLst>
      <p:ext uri="{BB962C8B-B14F-4D97-AF65-F5344CB8AC3E}">
        <p14:creationId xmlns:p14="http://schemas.microsoft.com/office/powerpoint/2010/main" val="3967026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Alléluia, Alléluia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Sur ma vie,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Un Seul Nom</a:t>
            </a:r>
            <a: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C'est Lui Jésus-Christ.</a:t>
            </a:r>
          </a:p>
        </p:txBody>
      </p:sp>
    </p:spTree>
    <p:extLst>
      <p:ext uri="{BB962C8B-B14F-4D97-AF65-F5344CB8AC3E}">
        <p14:creationId xmlns:p14="http://schemas.microsoft.com/office/powerpoint/2010/main" val="3534666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B5EB40-78B3-599F-2F8B-263B134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1999" cy="1965049"/>
          </a:xfrm>
        </p:spPr>
        <p:txBody>
          <a:bodyPr anchor="t">
            <a:normAutofit/>
          </a:bodyPr>
          <a:lstStyle/>
          <a:p>
            <a:pPr algn="ctr"/>
            <a:r>
              <a:rPr lang="fr-FR" sz="4400" b="1" u="sng" cap="none" dirty="0">
                <a:latin typeface="Century Schoolbook" panose="02040604050505020304" pitchFamily="18" charset="0"/>
              </a:rPr>
              <a:t>ÉVANGILE</a:t>
            </a:r>
            <a:br>
              <a:rPr lang="fr-FR" sz="4400" b="1" dirty="0">
                <a:latin typeface="Century Schoolbook" panose="02040604050505020304" pitchFamily="18" charset="0"/>
              </a:rPr>
            </a:br>
            <a:r>
              <a:rPr lang="fr-FR" sz="6000" b="1" dirty="0">
                <a:latin typeface="Century Schoolbook" panose="02040604050505020304" pitchFamily="18" charset="0"/>
              </a:rPr>
              <a:t> JEAN (2,1-11)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BE3FB6-53FE-3533-3F3B-4622FE88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397846"/>
            <a:ext cx="12192000" cy="1069215"/>
          </a:xfrm>
        </p:spPr>
        <p:txBody>
          <a:bodyPr>
            <a:noAutofit/>
          </a:bodyPr>
          <a:lstStyle/>
          <a:p>
            <a:r>
              <a:rPr lang="fr-FR" sz="3000" b="1" i="1" cap="none" dirty="0">
                <a:solidFill>
                  <a:schemeClr val="tx1"/>
                </a:solidFill>
              </a:rPr>
              <a:t>« Tel fut le commencement des signes que Jésus accomplit. C’était à Cana de Galilée »</a:t>
            </a:r>
            <a:endParaRPr lang="fr-FR" sz="30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8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2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 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sommes le corps du 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hrist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de nous est un membre de ce corps.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reçoit la grâce de l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'e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sprit pour le bien du corps entier</a:t>
            </a:r>
            <a:r>
              <a:rPr lang="fr-FR" sz="6500" b="1" i="1" dirty="0">
                <a:latin typeface="Century Schoolbook" panose="02040604050505020304" pitchFamily="18" charset="0"/>
              </a:rPr>
              <a:t>. (</a:t>
            </a:r>
            <a:r>
              <a:rPr lang="fr-FR" sz="6500" b="1" i="1" cap="none" dirty="0">
                <a:latin typeface="Century Schoolbook" panose="02040604050505020304" pitchFamily="18" charset="0"/>
              </a:rPr>
              <a:t>bis)</a:t>
            </a:r>
            <a:endParaRPr lang="fr-FR" sz="65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34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7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B5EB40-78B3-599F-2F8B-263B134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0104"/>
            <a:ext cx="12192000" cy="2001077"/>
          </a:xfrm>
        </p:spPr>
        <p:txBody>
          <a:bodyPr>
            <a:noAutofit/>
          </a:bodyPr>
          <a:lstStyle/>
          <a:p>
            <a:pPr algn="ctr"/>
            <a:r>
              <a:rPr lang="fr-FR" sz="8000" b="1" dirty="0">
                <a:latin typeface="Century Schoolbook" panose="02040604050505020304" pitchFamily="18" charset="0"/>
              </a:rPr>
              <a:t>PRIÈRE</a:t>
            </a:r>
            <a:br>
              <a:rPr lang="fr-FR" sz="8000" b="1" dirty="0">
                <a:latin typeface="Century Schoolbook" panose="02040604050505020304" pitchFamily="18" charset="0"/>
              </a:rPr>
            </a:br>
            <a:r>
              <a:rPr lang="fr-FR" sz="8000" b="1" dirty="0">
                <a:latin typeface="Century Schoolbook" panose="02040604050505020304" pitchFamily="18" charset="0"/>
              </a:rPr>
              <a:t>UNIVERSELLE</a:t>
            </a:r>
          </a:p>
        </p:txBody>
      </p:sp>
    </p:spTree>
    <p:extLst>
      <p:ext uri="{BB962C8B-B14F-4D97-AF65-F5344CB8AC3E}">
        <p14:creationId xmlns:p14="http://schemas.microsoft.com/office/powerpoint/2010/main" val="2475960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F3A292-14D7-C770-E302-8AD4C5C7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Avec Marie ta mère,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/>
              <a:t>nous te supplions.</a:t>
            </a:r>
            <a:endParaRPr lang="fr-FR" sz="6000" b="1" i="1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87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9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OFFERTOIRE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16923"/>
            <a:ext cx="12191999" cy="2039815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L’HUMILITE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DE DIEU</a:t>
            </a:r>
          </a:p>
        </p:txBody>
      </p:sp>
    </p:spTree>
    <p:extLst>
      <p:ext uri="{BB962C8B-B14F-4D97-AF65-F5344CB8AC3E}">
        <p14:creationId xmlns:p14="http://schemas.microsoft.com/office/powerpoint/2010/main" val="3723206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Admirable grandeur</a:t>
            </a:r>
            <a:b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Étonnante bonté</a:t>
            </a:r>
            <a:b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Du maître de l'univers</a:t>
            </a:r>
            <a:b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Qui s'humilie pour nous</a:t>
            </a:r>
            <a:b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 point de se cacher</a:t>
            </a:r>
            <a:b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5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une petite hostie de pain.</a:t>
            </a:r>
            <a:endParaRPr lang="fr-FR" sz="55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50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l'humilité de dieu</a:t>
            </a:r>
            <a:b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l'humilité de dieu</a:t>
            </a:r>
            <a:b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l'humilité de dieu</a:t>
            </a:r>
            <a:b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Et faites-lui hommage de vos cœurs</a:t>
            </a:r>
          </a:p>
        </p:txBody>
      </p:sp>
    </p:spTree>
    <p:extLst>
      <p:ext uri="{BB962C8B-B14F-4D97-AF65-F5344CB8AC3E}">
        <p14:creationId xmlns:p14="http://schemas.microsoft.com/office/powerpoint/2010/main" val="1303699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2.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Faites-vous tout petits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Vous aussi devant Dieu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être élevés par lui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Ne gardez rien pour vous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Offrez-vous tout entier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À ce Dieu qui se donne à vous</a:t>
            </a:r>
          </a:p>
        </p:txBody>
      </p:sp>
    </p:spTree>
    <p:extLst>
      <p:ext uri="{BB962C8B-B14F-4D97-AF65-F5344CB8AC3E}">
        <p14:creationId xmlns:p14="http://schemas.microsoft.com/office/powerpoint/2010/main" val="3958579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l'humilité de dieu</a:t>
            </a:r>
            <a:b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l'humilité de dieu</a:t>
            </a:r>
            <a:b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Regardez l'humilité de dieu</a:t>
            </a:r>
            <a:b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Et faites-lui hommage de vos cœurs</a:t>
            </a:r>
          </a:p>
        </p:txBody>
      </p:sp>
    </p:spTree>
    <p:extLst>
      <p:ext uri="{BB962C8B-B14F-4D97-AF65-F5344CB8AC3E}">
        <p14:creationId xmlns:p14="http://schemas.microsoft.com/office/powerpoint/2010/main" val="3947780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5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47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2.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des ténèbres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à sa lumière,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à l'amour </a:t>
            </a:r>
          </a:p>
          <a:p>
            <a:pPr marL="0" indent="0" algn="ctr">
              <a:buNone/>
            </a:pPr>
            <a:r>
              <a:rPr lang="fr-FR" sz="4500" b="1" cap="none" dirty="0">
                <a:latin typeface="Century Schoolbook" panose="02040604050505020304" pitchFamily="18" charset="0"/>
              </a:rPr>
              <a:t>e</a:t>
            </a: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 au pardon,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latin typeface="Century Schoolbook" panose="02040604050505020304" pitchFamily="18" charset="0"/>
              </a:rPr>
              <a:t>d</a:t>
            </a: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ans l‘Esprit.</a:t>
            </a:r>
          </a:p>
        </p:txBody>
      </p:sp>
    </p:spTree>
    <p:extLst>
      <p:ext uri="{BB962C8B-B14F-4D97-AF65-F5344CB8AC3E}">
        <p14:creationId xmlns:p14="http://schemas.microsoft.com/office/powerpoint/2010/main" val="3953180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SANCTUS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182815"/>
            <a:ext cx="12191999" cy="3084635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MESSE DE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GRACE</a:t>
            </a:r>
          </a:p>
        </p:txBody>
      </p:sp>
    </p:spTree>
    <p:extLst>
      <p:ext uri="{BB962C8B-B14F-4D97-AF65-F5344CB8AC3E}">
        <p14:creationId xmlns:p14="http://schemas.microsoft.com/office/powerpoint/2010/main" val="2237076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 (bis)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Tu es saint, dieu de l'univers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Tu es saint, dieu de l'univers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Hosanna au plus haut des cieux,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 plus haut des cieux.</a:t>
            </a:r>
          </a:p>
        </p:txBody>
      </p:sp>
    </p:spTree>
    <p:extLst>
      <p:ext uri="{BB962C8B-B14F-4D97-AF65-F5344CB8AC3E}">
        <p14:creationId xmlns:p14="http://schemas.microsoft.com/office/powerpoint/2010/main" val="2613502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Le ciel et la terre sont remplis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De ta gloire, de ta gloire. </a:t>
            </a:r>
          </a:p>
        </p:txBody>
      </p:sp>
    </p:spTree>
    <p:extLst>
      <p:ext uri="{BB962C8B-B14F-4D97-AF65-F5344CB8AC3E}">
        <p14:creationId xmlns:p14="http://schemas.microsoft.com/office/powerpoint/2010/main" val="4243800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Béni soit celui qui vient dans le nom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Du seigneur, du seigneur. </a:t>
            </a:r>
          </a:p>
        </p:txBody>
      </p:sp>
    </p:spTree>
    <p:extLst>
      <p:ext uri="{BB962C8B-B14F-4D97-AF65-F5344CB8AC3E}">
        <p14:creationId xmlns:p14="http://schemas.microsoft.com/office/powerpoint/2010/main" val="23475375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 (bis)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Tu es saint, dieu de l'univers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Tu es saint, dieu de l'univers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Hosanna au plus haut des cieux,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 plus haut des cieux.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Tu es saint !</a:t>
            </a:r>
          </a:p>
        </p:txBody>
      </p:sp>
    </p:spTree>
    <p:extLst>
      <p:ext uri="{BB962C8B-B14F-4D97-AF65-F5344CB8AC3E}">
        <p14:creationId xmlns:p14="http://schemas.microsoft.com/office/powerpoint/2010/main" val="201147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60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ANAMNÈSE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156438"/>
            <a:ext cx="12191999" cy="3408955"/>
          </a:xfrm>
        </p:spPr>
        <p:txBody>
          <a:bodyPr anchor="ctr">
            <a:norm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MESSE DE 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4257834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r>
              <a:rPr lang="fr-FR" sz="6000" b="1" cap="none" dirty="0">
                <a:latin typeface="Century Schoolbook" panose="02040604050505020304" pitchFamily="18" charset="0"/>
              </a:rPr>
              <a:t>Gloire à toi qui étais mort;</a:t>
            </a:r>
            <a:br>
              <a:rPr lang="fr-FR" sz="6000" b="1" cap="none" dirty="0">
                <a:latin typeface="Century Schoolbook" panose="02040604050505020304" pitchFamily="18" charset="0"/>
              </a:rPr>
            </a:br>
            <a:r>
              <a:rPr lang="fr-FR" sz="6000" b="1" cap="none" dirty="0">
                <a:latin typeface="Century Schoolbook" panose="02040604050505020304" pitchFamily="18" charset="0"/>
              </a:rPr>
              <a:t>Gloire à toi qui est vivant;</a:t>
            </a:r>
            <a:br>
              <a:rPr lang="fr-FR" sz="6000" b="1" cap="none" dirty="0">
                <a:latin typeface="Century Schoolbook" panose="02040604050505020304" pitchFamily="18" charset="0"/>
              </a:rPr>
            </a:br>
            <a:r>
              <a:rPr lang="fr-FR" sz="6000" b="1" cap="none" dirty="0">
                <a:latin typeface="Century Schoolbook" panose="02040604050505020304" pitchFamily="18" charset="0"/>
              </a:rPr>
              <a:t>Notre Sauveur et notre </a:t>
            </a:r>
            <a:r>
              <a:rPr lang="fr-FR" sz="6000" b="1" dirty="0">
                <a:latin typeface="Century Schoolbook" panose="02040604050505020304" pitchFamily="18" charset="0"/>
              </a:rPr>
              <a:t>D</a:t>
            </a:r>
            <a:r>
              <a:rPr lang="fr-FR" sz="6000" b="1" cap="none" dirty="0">
                <a:latin typeface="Century Schoolbook" panose="02040604050505020304" pitchFamily="18" charset="0"/>
              </a:rPr>
              <a:t>ieu</a:t>
            </a:r>
            <a:br>
              <a:rPr lang="fr-FR" sz="6000" b="1" dirty="0">
                <a:latin typeface="Century Schoolbook" panose="02040604050505020304" pitchFamily="18" charset="0"/>
              </a:rPr>
            </a:br>
            <a:r>
              <a:rPr lang="fr-FR" sz="6000" b="1" dirty="0">
                <a:latin typeface="Century Schoolbook" panose="02040604050505020304" pitchFamily="18" charset="0"/>
              </a:rPr>
              <a:t>V</a:t>
            </a:r>
            <a:r>
              <a:rPr lang="fr-FR" sz="6000" b="1" cap="none" dirty="0">
                <a:latin typeface="Century Schoolbook" panose="02040604050505020304" pitchFamily="18" charset="0"/>
              </a:rPr>
              <a:t>iens</a:t>
            </a:r>
            <a:r>
              <a:rPr lang="fr-FR" sz="6000" b="1" dirty="0">
                <a:latin typeface="Century Schoolbook" panose="02040604050505020304" pitchFamily="18" charset="0"/>
              </a:rPr>
              <a:t> S</a:t>
            </a:r>
            <a:r>
              <a:rPr lang="fr-FR" sz="6000" b="1" cap="none" dirty="0">
                <a:latin typeface="Century Schoolbook" panose="02040604050505020304" pitchFamily="18" charset="0"/>
              </a:rPr>
              <a:t>eigneur</a:t>
            </a:r>
            <a:r>
              <a:rPr lang="fr-FR" sz="6000" b="1" dirty="0">
                <a:latin typeface="Century Schoolbook" panose="02040604050505020304" pitchFamily="18" charset="0"/>
              </a:rPr>
              <a:t> J</a:t>
            </a:r>
            <a:r>
              <a:rPr lang="fr-FR" sz="6000" b="1" cap="none" dirty="0">
                <a:latin typeface="Century Schoolbook" panose="02040604050505020304" pitchFamily="18" charset="0"/>
              </a:rPr>
              <a:t>ésus</a:t>
            </a:r>
          </a:p>
        </p:txBody>
      </p:sp>
    </p:spTree>
    <p:extLst>
      <p:ext uri="{BB962C8B-B14F-4D97-AF65-F5344CB8AC3E}">
        <p14:creationId xmlns:p14="http://schemas.microsoft.com/office/powerpoint/2010/main" val="3510761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65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AGNUS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208463"/>
            <a:ext cx="12191999" cy="2268537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MESSE DE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 GRACE</a:t>
            </a:r>
          </a:p>
        </p:txBody>
      </p:sp>
    </p:spTree>
    <p:extLst>
      <p:ext uri="{BB962C8B-B14F-4D97-AF65-F5344CB8AC3E}">
        <p14:creationId xmlns:p14="http://schemas.microsoft.com/office/powerpoint/2010/main" val="67874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2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 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sommes le corps du 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hrist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de nous est un membre de ce corps.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reçoit la grâce de l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'e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sprit pour le bien du corps entier</a:t>
            </a:r>
            <a:r>
              <a:rPr lang="fr-FR" sz="6500" b="1" i="1" dirty="0">
                <a:latin typeface="Century Schoolbook" panose="02040604050505020304" pitchFamily="18" charset="0"/>
              </a:rPr>
              <a:t>. (</a:t>
            </a:r>
            <a:r>
              <a:rPr lang="fr-FR" sz="6500" b="1" i="1" cap="none" dirty="0">
                <a:latin typeface="Century Schoolbook" panose="02040604050505020304" pitchFamily="18" charset="0"/>
              </a:rPr>
              <a:t>bis)</a:t>
            </a:r>
            <a:endParaRPr lang="fr-FR" sz="65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01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5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1.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Agneau de dieu toi qui enlèves 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Les péchés de notre monde 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Entends nos cœurs,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Vois notre foi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Viens nous sauver,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Viens et prends pitié</a:t>
            </a:r>
          </a:p>
        </p:txBody>
      </p:sp>
    </p:spTree>
    <p:extLst>
      <p:ext uri="{BB962C8B-B14F-4D97-AF65-F5344CB8AC3E}">
        <p14:creationId xmlns:p14="http://schemas.microsoft.com/office/powerpoint/2010/main" val="3077470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57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2.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Agneau de dieu toi qui enlèves 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Les péchés de notre monde 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Entends nos cœurs,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Vois notre foi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Viens nous sauver, </a:t>
            </a:r>
          </a:p>
          <a:p>
            <a:pPr marL="0" indent="0" algn="ctr">
              <a:buNone/>
            </a:pPr>
            <a:r>
              <a:rPr lang="fr-FR" sz="77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Viens et prends pitié</a:t>
            </a:r>
            <a:endParaRPr lang="fr-FR" sz="7700" cap="non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8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2D9555-A955-7D43-1630-47F754E2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3.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Agneau de dieu toi </a:t>
            </a:r>
            <a:r>
              <a:rPr lang="fr-FR" sz="6000" b="1" cap="none" dirty="0">
                <a:latin typeface="Century Schoolbook" panose="02040604050505020304" pitchFamily="18" charset="0"/>
              </a:rPr>
              <a:t>q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ui enlèves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Les péchés de notre monde 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Entends nos cœurs,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Vois notre foi 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Viens nous combler, </a:t>
            </a:r>
          </a:p>
          <a:p>
            <a:pPr marL="0" indent="0" algn="ctr">
              <a:buNone/>
            </a:pP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Donne-nous la paix</a:t>
            </a:r>
            <a:r>
              <a:rPr lang="fr-FR" sz="6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4219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4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COMMUNION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34508"/>
            <a:ext cx="12191999" cy="2769576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 APPROCHEZ VOUS</a:t>
            </a:r>
          </a:p>
        </p:txBody>
      </p:sp>
    </p:spTree>
    <p:extLst>
      <p:ext uri="{BB962C8B-B14F-4D97-AF65-F5344CB8AC3E}">
        <p14:creationId xmlns:p14="http://schemas.microsoft.com/office/powerpoint/2010/main" val="16283333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approchez-vous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Soyez bénis, soyez nourris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l’amour est partagé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Aucun n’est digne chacun est invité </a:t>
            </a:r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966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1. </a:t>
            </a:r>
            <a:br>
              <a:rPr lang="fr-FR" sz="6000" b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n’attendez pas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Il a préparé ce repas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Osez, venez déposer vos nuits, vos croix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latin typeface="Century Schoolbook" panose="02040604050505020304" pitchFamily="18" charset="0"/>
              </a:rPr>
              <a:t>V</a:t>
            </a: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oyez, il nous ouvre la joie</a:t>
            </a:r>
          </a:p>
        </p:txBody>
      </p:sp>
    </p:spTree>
    <p:extLst>
      <p:ext uri="{BB962C8B-B14F-4D97-AF65-F5344CB8AC3E}">
        <p14:creationId xmlns:p14="http://schemas.microsoft.com/office/powerpoint/2010/main" val="5794177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approchez-vous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Soyez bénis, soyez nourris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l’amour est partagé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Aucun n’est digne chacun est invité </a:t>
            </a:r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12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2. </a:t>
            </a:r>
            <a:br>
              <a:rPr lang="fr-FR" sz="6000" b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n’attendez pas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Il vient apaiser chaque soif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Osez, venez déposer vos cœurs , vos choix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Voyez, il nous donne la joie</a:t>
            </a:r>
          </a:p>
        </p:txBody>
      </p:sp>
    </p:spTree>
    <p:extLst>
      <p:ext uri="{BB962C8B-B14F-4D97-AF65-F5344CB8AC3E}">
        <p14:creationId xmlns:p14="http://schemas.microsoft.com/office/powerpoint/2010/main" val="10198051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approchez-vous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Soyez bénis, soyez nourris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l’amour est partagé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Aucun n’est digne chacun est invité </a:t>
            </a:r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1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3.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à chanter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sa libre louange,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nous a tous appelés à l'union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avec son fils,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Pour former un seul corps baptisé </a:t>
            </a:r>
          </a:p>
          <a:p>
            <a:pPr marL="0" indent="0" algn="ctr">
              <a:buNone/>
            </a:pPr>
            <a:r>
              <a:rPr lang="fr-FR" sz="45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dans l‘Esprit.</a:t>
            </a:r>
          </a:p>
        </p:txBody>
      </p:sp>
    </p:spTree>
    <p:extLst>
      <p:ext uri="{BB962C8B-B14F-4D97-AF65-F5344CB8AC3E}">
        <p14:creationId xmlns:p14="http://schemas.microsoft.com/office/powerpoint/2010/main" val="23705356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3. </a:t>
            </a:r>
            <a:br>
              <a:rPr lang="fr-FR" sz="6000" b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n’attendez pas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Il vient pour allumer la foi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Osez, venez déposer vos peurs, vos voix</a:t>
            </a:r>
            <a:b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Voyez, il devient notre joie</a:t>
            </a:r>
          </a:p>
        </p:txBody>
      </p:sp>
    </p:spTree>
    <p:extLst>
      <p:ext uri="{BB962C8B-B14F-4D97-AF65-F5344CB8AC3E}">
        <p14:creationId xmlns:p14="http://schemas.microsoft.com/office/powerpoint/2010/main" val="31304076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Refrain: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approchez-vous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Soyez bénis, soyez nourris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Venez, l’amour est partagé </a:t>
            </a:r>
            <a:b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Aucun n’est digne chacun est invité </a:t>
            </a:r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78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77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41B810-5454-59F2-7BAD-06B5F22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7240"/>
          </a:xfrm>
        </p:spPr>
        <p:txBody>
          <a:bodyPr anchor="ctr"/>
          <a:lstStyle/>
          <a:p>
            <a:pPr algn="ctr"/>
            <a:r>
              <a:rPr lang="fr-FR" b="1" dirty="0">
                <a:latin typeface="Century Schoolbook" panose="02040604050505020304" pitchFamily="18" charset="0"/>
              </a:rPr>
              <a:t>HYMNE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6180B8-5971-69C1-DD9F-78EFABC9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956417"/>
            <a:ext cx="12191999" cy="2139141"/>
          </a:xfrm>
        </p:spPr>
        <p:txBody>
          <a:bodyPr anchor="ctr">
            <a:noAutofit/>
          </a:bodyPr>
          <a:lstStyle/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SEIGNEUR TON </a:t>
            </a:r>
          </a:p>
          <a:p>
            <a:pPr algn="ctr"/>
            <a:r>
              <a:rPr lang="fr-FR" sz="8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ESPRIT SOUFFLE</a:t>
            </a:r>
          </a:p>
        </p:txBody>
      </p:sp>
    </p:spTree>
    <p:extLst>
      <p:ext uri="{BB962C8B-B14F-4D97-AF65-F5344CB8AC3E}">
        <p14:creationId xmlns:p14="http://schemas.microsoft.com/office/powerpoint/2010/main" val="23512538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latin typeface="Century Schoolbook" panose="02040604050505020304" pitchFamily="18" charset="0"/>
              </a:rPr>
              <a:t>Seigneur, ton esprit souffle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latin typeface="Century Schoolbook" panose="02040604050505020304" pitchFamily="18" charset="0"/>
              </a:rPr>
              <a:t>Seigneur, ton amour me touche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latin typeface="Century Schoolbook" panose="02040604050505020304" pitchFamily="18" charset="0"/>
              </a:rPr>
              <a:t>Je ne peux devant toi rester indifférent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cap="none" dirty="0">
                <a:latin typeface="Century Schoolbook" panose="02040604050505020304" pitchFamily="18" charset="0"/>
              </a:rPr>
              <a:t>Seigneur, ton amour me touche</a:t>
            </a:r>
          </a:p>
        </p:txBody>
      </p:sp>
    </p:spTree>
    <p:extLst>
      <p:ext uri="{BB962C8B-B14F-4D97-AF65-F5344CB8AC3E}">
        <p14:creationId xmlns:p14="http://schemas.microsoft.com/office/powerpoint/2010/main" val="18154259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8B55-F10B-0868-E2B1-96739172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t"/>
          <a:lstStyle/>
          <a:p>
            <a:endParaRPr lang="fr-F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05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1" y="-1"/>
            <a:ext cx="12192001" cy="6858001"/>
          </a:xfrm>
        </p:spPr>
        <p:txBody>
          <a:bodyPr anchor="ctr"/>
          <a:lstStyle/>
          <a:p>
            <a:pPr algn="ctr"/>
            <a: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PRIERE</a:t>
            </a:r>
            <a:b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POUR</a:t>
            </a:r>
            <a:b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LES VOCATIONS</a:t>
            </a:r>
          </a:p>
        </p:txBody>
      </p:sp>
    </p:spTree>
    <p:extLst>
      <p:ext uri="{BB962C8B-B14F-4D97-AF65-F5344CB8AC3E}">
        <p14:creationId xmlns:p14="http://schemas.microsoft.com/office/powerpoint/2010/main" val="13511295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Dieu de miséricorde et de bonté, nous avons besoin de prêtres qui nous montrent ton visage d’amour et qui nous conduisent dans les mystères de la foi.</a:t>
            </a:r>
          </a:p>
        </p:txBody>
      </p:sp>
    </p:spTree>
    <p:extLst>
      <p:ext uri="{BB962C8B-B14F-4D97-AF65-F5344CB8AC3E}">
        <p14:creationId xmlns:p14="http://schemas.microsoft.com/office/powerpoint/2010/main" val="15247613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Donne à la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M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artinique de saints prêtres selon ton cœur d’amour, capables de poursuivre en profondeur l’évangélisation de notre peuple qui porte des souffrances.</a:t>
            </a:r>
          </a:p>
        </p:txBody>
      </p:sp>
    </p:spTree>
    <p:extLst>
      <p:ext uri="{BB962C8B-B14F-4D97-AF65-F5344CB8AC3E}">
        <p14:creationId xmlns:p14="http://schemas.microsoft.com/office/powerpoint/2010/main" val="6844677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Seigneur Jésus, tu es mort pour nous, et tu es ressuscité pour faire de nous des victorieux de l’amour.</a:t>
            </a:r>
          </a:p>
        </p:txBody>
      </p:sp>
    </p:spTree>
    <p:extLst>
      <p:ext uri="{BB962C8B-B14F-4D97-AF65-F5344CB8AC3E}">
        <p14:creationId xmlns:p14="http://schemas.microsoft.com/office/powerpoint/2010/main" val="57927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200" b="1" i="1" u="sng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Refrain 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Nous sommes le corps du 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hrist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de nous est un membre de ce corps.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Chacun reçoit la grâce de l</a:t>
            </a:r>
            <a:r>
              <a:rPr lang="fr-FR" sz="65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'e</a:t>
            </a:r>
            <a:r>
              <a:rPr lang="fr-FR" sz="65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sprit pour le bien du corps entier</a:t>
            </a:r>
            <a:r>
              <a:rPr lang="fr-FR" sz="6500" b="1" i="1" dirty="0">
                <a:latin typeface="Century Schoolbook" panose="02040604050505020304" pitchFamily="18" charset="0"/>
              </a:rPr>
              <a:t>. (</a:t>
            </a:r>
            <a:r>
              <a:rPr lang="fr-FR" sz="6500" b="1" i="1" cap="none" dirty="0">
                <a:latin typeface="Century Schoolbook" panose="02040604050505020304" pitchFamily="18" charset="0"/>
              </a:rPr>
              <a:t>bis)</a:t>
            </a:r>
            <a:endParaRPr lang="fr-FR" sz="6500" b="1" i="1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146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Suscite dans le cœur des jeunes de chez nous le désir d’être des témoins de la puissance de ton amour dans le monde d’aujourd’hui.</a:t>
            </a:r>
          </a:p>
        </p:txBody>
      </p:sp>
    </p:spTree>
    <p:extLst>
      <p:ext uri="{BB962C8B-B14F-4D97-AF65-F5344CB8AC3E}">
        <p14:creationId xmlns:p14="http://schemas.microsoft.com/office/powerpoint/2010/main" val="15255696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Esprit Saint, embrase le cœur de beaucoup d’hommes et de femmes de nos familles, afin qu’ils osent s’engager sur le chemin de la vie sacerdotale ou consacrée.</a:t>
            </a:r>
          </a:p>
        </p:txBody>
      </p:sp>
    </p:spTree>
    <p:extLst>
      <p:ext uri="{BB962C8B-B14F-4D97-AF65-F5344CB8AC3E}">
        <p14:creationId xmlns:p14="http://schemas.microsoft.com/office/powerpoint/2010/main" val="40723301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Ô très Sainte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T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rinité, aide chacun de nous à découvrir à quelle vocation tu nous appelles et à y répondre dans la joie le moment venu</a:t>
            </a:r>
            <a:r>
              <a:rPr lang="fr-FR" sz="60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3280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Merci pour les prêtres que tu donnes à nos communautés, merci pour les religieuses, les religieux, les missionnaires et toutes les personnes en mission.</a:t>
            </a:r>
          </a:p>
        </p:txBody>
      </p:sp>
    </p:spTree>
    <p:extLst>
      <p:ext uri="{BB962C8B-B14F-4D97-AF65-F5344CB8AC3E}">
        <p14:creationId xmlns:p14="http://schemas.microsoft.com/office/powerpoint/2010/main" val="28478128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Toi notre Mère, notre dame de la </a:t>
            </a:r>
            <a:r>
              <a:rPr lang="fr-FR" sz="6000" b="1" i="1" cap="none" dirty="0" err="1">
                <a:latin typeface="Century Schoolbook" panose="02040604050505020304" pitchFamily="18" charset="0"/>
              </a:rPr>
              <a:t>D</a:t>
            </a:r>
            <a:r>
              <a:rPr lang="fr-FR" sz="6000" b="1" i="1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élivrande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, soutiens par ton intercession maternelle les familles et les communautés ecclésiales, afin qu’elles aident les adolescents et les jeunes</a:t>
            </a:r>
          </a:p>
        </p:txBody>
      </p:sp>
    </p:spTree>
    <p:extLst>
      <p:ext uri="{BB962C8B-B14F-4D97-AF65-F5344CB8AC3E}">
        <p14:creationId xmlns:p14="http://schemas.microsoft.com/office/powerpoint/2010/main" val="36357095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6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À répondre généreusement à l’appel du seigneur pour montrer le </a:t>
            </a:r>
            <a:r>
              <a:rPr lang="fr-FR" sz="5600" b="1" i="1" cap="none" dirty="0">
                <a:latin typeface="Century Schoolbook" panose="02040604050505020304" pitchFamily="18" charset="0"/>
              </a:rPr>
              <a:t>S</a:t>
            </a:r>
            <a:r>
              <a:rPr lang="fr-FR" sz="56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acré-Cœur de Jésus à ceux qui souffrent, encourager la joie de ceux qui rendent grâce et apporter de l’aide à tous ceux qui sont dans le besoin.</a:t>
            </a:r>
          </a:p>
        </p:txBody>
      </p:sp>
    </p:spTree>
    <p:extLst>
      <p:ext uri="{BB962C8B-B14F-4D97-AF65-F5344CB8AC3E}">
        <p14:creationId xmlns:p14="http://schemas.microsoft.com/office/powerpoint/2010/main" val="36433017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Saint Joseph, Saint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D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ominique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S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avio, Saint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J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ean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B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osco, Saint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J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ean-Paul II et tous les saints du ciel, intercédez pour la </a:t>
            </a:r>
            <a:r>
              <a:rPr lang="fr-FR" sz="6000" b="1" i="1" cap="none" dirty="0">
                <a:latin typeface="Century Schoolbook" panose="02040604050505020304" pitchFamily="18" charset="0"/>
              </a:rPr>
              <a:t>M</a:t>
            </a: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artinique.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Et que tout esprit loue le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Seigneur, Amen.</a:t>
            </a:r>
          </a:p>
        </p:txBody>
      </p:sp>
    </p:spTree>
    <p:extLst>
      <p:ext uri="{BB962C8B-B14F-4D97-AF65-F5344CB8AC3E}">
        <p14:creationId xmlns:p14="http://schemas.microsoft.com/office/powerpoint/2010/main" val="527226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1" y="-1"/>
            <a:ext cx="12192001" cy="6858001"/>
          </a:xfrm>
        </p:spPr>
        <p:txBody>
          <a:bodyPr anchor="ctr"/>
          <a:lstStyle/>
          <a:p>
            <a:pPr algn="ctr"/>
            <a: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PRIÈRE</a:t>
            </a:r>
            <a:b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DU</a:t>
            </a:r>
            <a:b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fr-FR" sz="80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JUBILÉ</a:t>
            </a:r>
          </a:p>
        </p:txBody>
      </p:sp>
    </p:spTree>
    <p:extLst>
      <p:ext uri="{BB962C8B-B14F-4D97-AF65-F5344CB8AC3E}">
        <p14:creationId xmlns:p14="http://schemas.microsoft.com/office/powerpoint/2010/main" val="27144473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Père Céleste,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En ton Fils Jésus-Christ,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Notre Frère,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Tu nous as donné la foi,</a:t>
            </a:r>
          </a:p>
        </p:txBody>
      </p:sp>
    </p:spTree>
    <p:extLst>
      <p:ext uri="{BB962C8B-B14F-4D97-AF65-F5344CB8AC3E}">
        <p14:creationId xmlns:p14="http://schemas.microsoft.com/office/powerpoint/2010/main" val="5953882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Et tu as répandu dans nos cœurs par l’esprit saint, la flamme de la charité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000" b="1" i="1" cap="none" dirty="0">
                <a:latin typeface="Century Schoolbook" panose="02040604050505020304" pitchFamily="18" charset="0"/>
              </a:rPr>
              <a:t>Qu’elles réveillent en nous la bienheureuse espérance de l’avènement de ton royaume.</a:t>
            </a:r>
          </a:p>
        </p:txBody>
      </p:sp>
    </p:spTree>
    <p:extLst>
      <p:ext uri="{BB962C8B-B14F-4D97-AF65-F5344CB8AC3E}">
        <p14:creationId xmlns:p14="http://schemas.microsoft.com/office/powerpoint/2010/main" val="2340251609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14005</TotalTime>
  <Words>2181</Words>
  <Application>Microsoft Office PowerPoint</Application>
  <PresentationFormat>Grand écran</PresentationFormat>
  <Paragraphs>305</Paragraphs>
  <Slides>109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109</vt:i4>
      </vt:variant>
    </vt:vector>
  </HeadingPairs>
  <TitlesOfParts>
    <vt:vector size="110" baseType="lpstr">
      <vt:lpstr>Ronds dans l’eau</vt:lpstr>
      <vt:lpstr>MESSE   DIMANCHE 19 JANVIER 2025     </vt:lpstr>
      <vt:lpstr>ENTRÉE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ASPERSION</vt:lpstr>
      <vt:lpstr>Présentation PowerPoint</vt:lpstr>
      <vt:lpstr>Présentation PowerPoint</vt:lpstr>
      <vt:lpstr>Présentation PowerPoint</vt:lpstr>
      <vt:lpstr>Présentation PowerPoint</vt:lpstr>
      <vt:lpstr>KYRIÉ</vt:lpstr>
      <vt:lpstr>Présentation PowerPoint</vt:lpstr>
      <vt:lpstr>Présentation PowerPoint</vt:lpstr>
      <vt:lpstr>Présentation PowerPoint</vt:lpstr>
      <vt:lpstr>Présentation PowerPoint</vt:lpstr>
      <vt:lpstr>GLORIA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1ère LECTURE ISAÏE(62, 1-5)</vt:lpstr>
      <vt:lpstr>Présentation PowerPoint</vt:lpstr>
      <vt:lpstr>MÉDITATION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2ème LECTURE 1 CORINTHIENS (12,4-11)</vt:lpstr>
      <vt:lpstr>Présentation PowerPoint</vt:lpstr>
      <vt:lpstr>ACCLAMATION</vt:lpstr>
      <vt:lpstr>Présentation PowerPoint</vt:lpstr>
      <vt:lpstr>ÉVANGILE  JEAN (2,1-11)</vt:lpstr>
      <vt:lpstr>Présentation PowerPoint</vt:lpstr>
      <vt:lpstr>PRIÈRE UNIVERSELLE</vt:lpstr>
      <vt:lpstr>Présentation PowerPoint</vt:lpstr>
      <vt:lpstr>Présentation PowerPoint</vt:lpstr>
      <vt:lpstr>OFFERTOIRE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SANCTUS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ANAMNÈSE</vt:lpstr>
      <vt:lpstr>Gloire à toi qui étais mort; Gloire à toi qui est vivant; Notre Sauveur et notre Dieu Viens Seigneur Jésus</vt:lpstr>
      <vt:lpstr>Présentation PowerPoint</vt:lpstr>
      <vt:lpstr>AGNUS</vt:lpstr>
      <vt:lpstr>Présentation PowerPoint</vt:lpstr>
      <vt:lpstr>Présentation PowerPoint</vt:lpstr>
      <vt:lpstr>Présentation PowerPoint</vt:lpstr>
      <vt:lpstr>Présentation PowerPoint</vt:lpstr>
      <vt:lpstr>COMMUNION</vt:lpstr>
      <vt:lpstr>Refrain:  Venez, approchez-vous Soyez bénis, soyez nourris Venez, l’amour est partagé  Aucun n’est digne chacun est invité </vt:lpstr>
      <vt:lpstr>1.  Venez, n’attendez pas Il a préparé ce repas Osez, venez déposer vos nuits, vos croix Voyez, il nous ouvre la joie</vt:lpstr>
      <vt:lpstr>Refrain:  Venez, approchez-vous Soyez bénis, soyez nourris Venez, l’amour est partagé  Aucun n’est digne chacun est invité </vt:lpstr>
      <vt:lpstr>2.  Venez, n’attendez pas Il vient apaiser chaque soif Osez, venez déposer vos cœurs , vos choix Voyez, il nous donne la joie</vt:lpstr>
      <vt:lpstr>Refrain:  Venez, approchez-vous Soyez bénis, soyez nourris Venez, l’amour est partagé  Aucun n’est digne chacun est invité </vt:lpstr>
      <vt:lpstr>3.  Venez, n’attendez pas Il vient pour allumer la foi Osez, venez déposer vos peurs, vos voix Voyez, il devient notre joie</vt:lpstr>
      <vt:lpstr>Refrain:  Venez, approchez-vous Soyez bénis, soyez nourris Venez, l’amour est partagé  Aucun n’est digne chacun est invité </vt:lpstr>
      <vt:lpstr>Présentation PowerPoint</vt:lpstr>
      <vt:lpstr>HYMNE</vt:lpstr>
      <vt:lpstr>Présentation PowerPoint</vt:lpstr>
      <vt:lpstr>Présentation PowerPoint</vt:lpstr>
      <vt:lpstr>PRIERE POUR LES VOCATIONS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PRIÈRE DU JUBILÉ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SORTIE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CHANTS  MESSE ANTICIPÉE    DATE  « S’étant repenti, il y alla.»   Mathieu 21, 29</dc:title>
  <dc:creator>christelle Mauriol</dc:creator>
  <cp:lastModifiedBy>Liliane Nestoret</cp:lastModifiedBy>
  <cp:revision>117</cp:revision>
  <dcterms:created xsi:type="dcterms:W3CDTF">2023-09-21T15:17:24Z</dcterms:created>
  <dcterms:modified xsi:type="dcterms:W3CDTF">2025-01-18T09:57:44Z</dcterms:modified>
</cp:coreProperties>
</file>